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autoCompressPictures="0">
  <p:sldMasterIdLst>
    <p:sldMasterId id="2147483648" r:id="rId1"/>
  </p:sldMasterIdLst>
  <p:notesMasterIdLst>
    <p:notesMasterId r:id="rId9"/>
  </p:notesMasterIdLst>
  <p:sldIdLst>
    <p:sldId id="285" r:id="rId2"/>
    <p:sldId id="292" r:id="rId3"/>
    <p:sldId id="293" r:id="rId4"/>
    <p:sldId id="259" r:id="rId5"/>
    <p:sldId id="260" r:id="rId6"/>
    <p:sldId id="294" r:id="rId7"/>
    <p:sldId id="295" r:id="rId8"/>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8" roundtripDataSignature="AMtx7mgqmjxP8NwTw+R6J2ajSY0ZSfklo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82041" autoAdjust="0"/>
  </p:normalViewPr>
  <p:slideViewPr>
    <p:cSldViewPr snapToGrid="0">
      <p:cViewPr varScale="1">
        <p:scale>
          <a:sx n="99" d="100"/>
          <a:sy n="99" d="100"/>
        </p:scale>
        <p:origin x="1504" y="184"/>
      </p:cViewPr>
      <p:guideLst>
        <p:guide orient="horz" pos="2160"/>
        <p:guide pos="384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8" Type="http://customschemas.google.com/relationships/presentationmetadata" Target="meta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file:///C:/Users/Caudy/Desktop/CPMS%20ref%20group%20comments/CPMS%20complete%20for%20final%20delivery%20with%20ref%20group%20comments%20included.docx#_meukdy"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file:///C:/Users/Caudy/Desktop/CPMS%20ref%20group%20comments/CPMS%20complete%20for%20final%20delivery%20with%20ref%20group%20comments%20included.docx#_2p2csry"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rtlCol="1"/>
          <a:lstStyle/>
          <a:p>
            <a:pPr marL="0" lvl="0" indent="0" algn="r" rtl="0">
              <a:spcBef>
                <a:spcPts val="0"/>
              </a:spcBef>
              <a:spcAft>
                <a:spcPts val="0"/>
              </a:spcAft>
              <a:buNone/>
            </a:pPr>
            <a:r>
              <a:rPr lang="ar" b="1" dirty="0"/>
              <a:t>للميسّرين:</a:t>
            </a:r>
            <a:endParaRPr lang="en-US" dirty="0"/>
          </a:p>
          <a:p>
            <a:pPr marL="0" lvl="0" indent="0" algn="r" rtl="0">
              <a:spcBef>
                <a:spcPts val="0"/>
              </a:spcBef>
              <a:spcAft>
                <a:spcPts val="0"/>
              </a:spcAft>
              <a:buNone/>
            </a:pPr>
            <a:r>
              <a:rPr lang="ar-SA" sz="1800" dirty="0">
                <a:effectLst/>
                <a:latin typeface="Calibri" panose="020F0502020204030204" pitchFamily="34" charset="0"/>
                <a:ea typeface="MS Mincho" panose="02020609040205080304" pitchFamily="49" charset="-128"/>
                <a:cs typeface="Arial" panose="020B0604020202020204" pitchFamily="34" charset="0"/>
              </a:rPr>
              <a:t>تتوجّه هذه الإحاطة إلى </a:t>
            </a:r>
            <a:r>
              <a:rPr lang="ar-SA" sz="1800" u="sng" dirty="0">
                <a:effectLst/>
                <a:latin typeface="Calibri" panose="020F0502020204030204" pitchFamily="34" charset="0"/>
                <a:ea typeface="MS Mincho" panose="02020609040205080304" pitchFamily="49" charset="-128"/>
                <a:cs typeface="Arial" panose="020B0604020202020204" pitchFamily="34" charset="0"/>
              </a:rPr>
              <a:t>أيّ مستخدم محتمل</a:t>
            </a:r>
            <a:r>
              <a:rPr lang="ar-SA" sz="1800" dirty="0">
                <a:effectLst/>
                <a:latin typeface="Calibri" panose="020F0502020204030204" pitchFamily="34" charset="0"/>
                <a:ea typeface="MS Mincho" panose="02020609040205080304" pitchFamily="49" charset="-128"/>
                <a:cs typeface="Arial" panose="020B0604020202020204" pitchFamily="34" charset="0"/>
              </a:rPr>
              <a:t> للمعايير الدنيا لحماية الطفل</a:t>
            </a:r>
            <a:r>
              <a:rPr lang="ar-LB" sz="1800" dirty="0">
                <a:effectLst/>
                <a:latin typeface="Calibri" panose="020F0502020204030204" pitchFamily="34" charset="0"/>
                <a:ea typeface="MS Mincho" panose="02020609040205080304" pitchFamily="49" charset="-128"/>
                <a:cs typeface="Arial" panose="020B0604020202020204" pitchFamily="34" charset="0"/>
              </a:rPr>
              <a:t>. </a:t>
            </a:r>
            <a:r>
              <a:rPr lang="ar-SA" sz="1800" dirty="0">
                <a:effectLst/>
                <a:latin typeface="Calibri" panose="020F0502020204030204" pitchFamily="34" charset="0"/>
                <a:ea typeface="MS Mincho" panose="02020609040205080304" pitchFamily="49" charset="-128"/>
                <a:cs typeface="Arial" panose="020B0604020202020204" pitchFamily="34" charset="0"/>
              </a:rPr>
              <a:t>وهي موجّهة بشكل أساسي إلى</a:t>
            </a:r>
            <a:r>
              <a:rPr lang="ar-LB" sz="1800" dirty="0">
                <a:effectLst/>
                <a:latin typeface="Calibri" panose="020F0502020204030204" pitchFamily="34" charset="0"/>
                <a:ea typeface="MS Mincho" panose="02020609040205080304" pitchFamily="49" charset="-128"/>
                <a:cs typeface="Arial" panose="020B0604020202020204" pitchFamily="34" charset="0"/>
              </a:rPr>
              <a:t> الموّظفين</a:t>
            </a:r>
            <a:r>
              <a:rPr lang="ar-SA" sz="1800" dirty="0">
                <a:effectLst/>
                <a:latin typeface="Calibri" panose="020F0502020204030204" pitchFamily="34" charset="0"/>
                <a:ea typeface="MS Mincho" panose="02020609040205080304" pitchFamily="49" charset="-128"/>
                <a:cs typeface="Arial" panose="020B0604020202020204" pitchFamily="34" charset="0"/>
              </a:rPr>
              <a:t> العاملين في مجال حماية الطفل، لذلك، فكّروا في توسيع إطار بعض الأسئلة أو إعطاء تفاصيل أكثر، في حال انضمّ إليكم زملاء من قطاعات أخرى.</a:t>
            </a:r>
            <a:endParaRPr lang="en-US" sz="1800" dirty="0">
              <a:effectLst/>
              <a:latin typeface="Calibri" panose="020F0502020204030204" pitchFamily="34" charset="0"/>
              <a:ea typeface="MS Mincho" panose="02020609040205080304" pitchFamily="49" charset="-128"/>
              <a:cs typeface="Arial" panose="020B0604020202020204" pitchFamily="34" charset="0"/>
            </a:endParaRPr>
          </a:p>
          <a:p>
            <a:pPr marL="0" lvl="0" indent="0" algn="r" rtl="0">
              <a:spcBef>
                <a:spcPts val="0"/>
              </a:spcBef>
              <a:spcAft>
                <a:spcPts val="0"/>
              </a:spcAft>
              <a:buNone/>
            </a:pPr>
            <a:endParaRPr lang="ar-LB" sz="1800" dirty="0">
              <a:effectLst/>
              <a:latin typeface="Calibri" panose="020F0502020204030204" pitchFamily="34" charset="0"/>
              <a:ea typeface="MS Mincho" panose="02020609040205080304" pitchFamily="49" charset="-128"/>
              <a:cs typeface="Arial" panose="020B0604020202020204" pitchFamily="34" charset="0"/>
            </a:endParaRPr>
          </a:p>
          <a:p>
            <a:pPr marL="0" lvl="0" indent="0" algn="r" rtl="0">
              <a:spcBef>
                <a:spcPts val="0"/>
              </a:spcBef>
              <a:spcAft>
                <a:spcPts val="0"/>
              </a:spcAft>
              <a:buNone/>
            </a:pPr>
            <a:r>
              <a:rPr lang="ar-SA" sz="1800" dirty="0">
                <a:effectLst/>
                <a:latin typeface="Calibri" panose="020F0502020204030204" pitchFamily="34" charset="0"/>
                <a:ea typeface="MS Mincho" panose="02020609040205080304" pitchFamily="49" charset="-128"/>
                <a:cs typeface="Arial" panose="020B0604020202020204" pitchFamily="34" charset="0"/>
              </a:rPr>
              <a:t>نفترض أنّ كلّ مجموعة ستتألّف من 20 شخصًا تقريبًا، وأنّ جميع الحاضرين في القاعة يعرفون بعضهم البعض (ربّما يكونون زملاء من وكالتكم أو من مجموعة تنسيق حماية الطفل). إذا كانوا لا يعرفون بعضهم البعض، أضيفوا 5 دقائق للتعارف السريع.</a:t>
            </a:r>
            <a:endParaRPr lang="ar-LB" sz="1800" dirty="0">
              <a:effectLst/>
              <a:latin typeface="Calibri" panose="020F0502020204030204" pitchFamily="34" charset="0"/>
              <a:ea typeface="MS Mincho" panose="02020609040205080304" pitchFamily="49" charset="-128"/>
              <a:cs typeface="Arial" panose="020B0604020202020204" pitchFamily="34" charset="0"/>
            </a:endParaRPr>
          </a:p>
          <a:p>
            <a:pPr marL="0" lvl="0" indent="0" algn="r" rtl="0">
              <a:spcBef>
                <a:spcPts val="0"/>
              </a:spcBef>
              <a:spcAft>
                <a:spcPts val="0"/>
              </a:spcAft>
              <a:buNone/>
            </a:pPr>
            <a:endParaRPr lang="ar-LB" sz="1800" dirty="0">
              <a:effectLst/>
              <a:latin typeface="Calibri" panose="020F0502020204030204" pitchFamily="34" charset="0"/>
              <a:ea typeface="MS Mincho" panose="02020609040205080304" pitchFamily="49" charset="-128"/>
              <a:cs typeface="Arial" panose="020B0604020202020204" pitchFamily="34" charset="0"/>
            </a:endParaRPr>
          </a:p>
          <a:p>
            <a:pPr marL="0" lvl="0" indent="0" algn="r" rtl="0">
              <a:spcBef>
                <a:spcPts val="0"/>
              </a:spcBef>
              <a:spcAft>
                <a:spcPts val="0"/>
              </a:spcAft>
              <a:buNone/>
            </a:pPr>
            <a:r>
              <a:rPr lang="ar-LB" sz="1800" dirty="0">
                <a:effectLst/>
                <a:latin typeface="Calibri" panose="020F0502020204030204" pitchFamily="34" charset="0"/>
                <a:ea typeface="MS Mincho" panose="02020609040205080304" pitchFamily="49" charset="-128"/>
                <a:cs typeface="Arial" panose="020B0604020202020204" pitchFamily="34" charset="0"/>
              </a:rPr>
              <a:t>حضروا: لوح</a:t>
            </a:r>
            <a:r>
              <a:rPr lang="ar-SA" sz="1800" dirty="0">
                <a:effectLst/>
                <a:latin typeface="Calibri" panose="020F0502020204030204" pitchFamily="34" charset="0"/>
                <a:ea typeface="MS Mincho" panose="02020609040205080304" pitchFamily="49" charset="-128"/>
                <a:cs typeface="Arial" panose="020B0604020202020204" pitchFamily="34" charset="0"/>
              </a:rPr>
              <a:t> قلاّب </a:t>
            </a:r>
            <a:r>
              <a:rPr lang="ar-LB" sz="1800" dirty="0">
                <a:effectLst/>
                <a:latin typeface="Calibri" panose="020F0502020204030204" pitchFamily="34" charset="0"/>
                <a:ea typeface="MS Mincho" panose="02020609040205080304" pitchFamily="49" charset="-128"/>
                <a:cs typeface="Arial" panose="020B0604020202020204" pitchFamily="34" charset="0"/>
              </a:rPr>
              <a:t>ي</a:t>
            </a:r>
            <a:r>
              <a:rPr lang="ar-SA" sz="1800" dirty="0">
                <a:effectLst/>
                <a:latin typeface="Calibri" panose="020F0502020204030204" pitchFamily="34" charset="0"/>
                <a:ea typeface="MS Mincho" panose="02020609040205080304" pitchFamily="49" charset="-128"/>
                <a:cs typeface="Arial" panose="020B0604020202020204" pitchFamily="34" charset="0"/>
              </a:rPr>
              <a:t>بيّن </a:t>
            </a:r>
            <a:r>
              <a:rPr lang="ar-SA" sz="1800" b="1" dirty="0">
                <a:effectLst/>
                <a:latin typeface="Calibri" panose="020F0502020204030204" pitchFamily="34" charset="0"/>
                <a:ea typeface="MS Mincho" panose="02020609040205080304" pitchFamily="49" charset="-128"/>
                <a:cs typeface="Arial" panose="020B0604020202020204" pitchFamily="34" charset="0"/>
              </a:rPr>
              <a:t>أهداف</a:t>
            </a:r>
            <a:r>
              <a:rPr lang="ar-SA" sz="1800" dirty="0">
                <a:effectLst/>
                <a:latin typeface="Calibri" panose="020F0502020204030204" pitchFamily="34" charset="0"/>
                <a:ea typeface="MS Mincho" panose="02020609040205080304" pitchFamily="49" charset="-128"/>
                <a:cs typeface="Arial" panose="020B0604020202020204" pitchFamily="34" charset="0"/>
              </a:rPr>
              <a:t> الجلسة </a:t>
            </a:r>
            <a:endParaRPr lang="ar-LB" sz="1800" b="0" i="0" dirty="0">
              <a:solidFill>
                <a:srgbClr val="1B2733"/>
              </a:solidFill>
              <a:effectLst/>
              <a:latin typeface="Calibri" panose="020F0502020204030204" pitchFamily="34" charset="0"/>
              <a:ea typeface="MS Mincho" panose="02020609040205080304" pitchFamily="49" charset="-128"/>
              <a:cs typeface="Arial" panose="020B0604020202020204" pitchFamily="34" charset="0"/>
            </a:endParaRPr>
          </a:p>
          <a:p>
            <a:pPr marL="0" lvl="0" indent="0" algn="r" rtl="0">
              <a:spcBef>
                <a:spcPts val="0"/>
              </a:spcBef>
              <a:spcAft>
                <a:spcPts val="0"/>
              </a:spcAft>
              <a:buNone/>
            </a:pPr>
            <a:endParaRPr lang="ar-LB" b="0" i="0" dirty="0">
              <a:solidFill>
                <a:srgbClr val="1B2733"/>
              </a:solidFill>
              <a:effectLst/>
              <a:latin typeface="Calibri" panose="020F0502020204030204" pitchFamily="34" charset="0"/>
              <a:cs typeface="Calibri" panose="020F0502020204030204" pitchFamily="34" charset="0"/>
            </a:endParaRPr>
          </a:p>
          <a:p>
            <a:pPr marL="0" lvl="0" indent="0" algn="r" rtl="0">
              <a:spcBef>
                <a:spcPts val="0"/>
              </a:spcBef>
              <a:spcAft>
                <a:spcPts val="0"/>
              </a:spcAft>
              <a:buNone/>
            </a:pPr>
            <a:r>
              <a:rPr lang="ar" b="0" i="0" dirty="0">
                <a:solidFill>
                  <a:srgbClr val="1B2733"/>
                </a:solidFill>
                <a:effectLst/>
                <a:latin typeface="Calibri" panose="020F0502020204030204" pitchFamily="34" charset="0"/>
                <a:cs typeface="Calibri" panose="020F0502020204030204" pitchFamily="34" charset="0"/>
              </a:rPr>
              <a:t>في نهاية هذه الجلسة، سيكون المشاركون قادرين على:</a:t>
            </a:r>
            <a:endParaRPr lang="en-US" dirty="0">
              <a:latin typeface="Calibri" panose="020F0502020204030204" pitchFamily="34" charset="0"/>
              <a:cs typeface="Calibri" panose="020F0502020204030204" pitchFamily="34" charset="0"/>
            </a:endParaRPr>
          </a:p>
          <a:p>
            <a:pPr marL="171450" lvl="0" indent="-171450" algn="r" rtl="1">
              <a:spcBef>
                <a:spcPts val="0"/>
              </a:spcBef>
              <a:spcAft>
                <a:spcPts val="0"/>
              </a:spcAft>
              <a:buClr>
                <a:schemeClr val="dk1"/>
              </a:buClr>
              <a:buSzPts val="1200"/>
              <a:buFont typeface="Arial"/>
              <a:buChar char="•"/>
            </a:pPr>
            <a:r>
              <a:rPr lang="ar" b="0" i="0" dirty="0">
                <a:solidFill>
                  <a:srgbClr val="1B2733"/>
                </a:solidFill>
                <a:effectLst/>
                <a:latin typeface="Calibri" panose="020F0502020204030204" pitchFamily="34" charset="0"/>
                <a:cs typeface="Calibri" panose="020F0502020204030204" pitchFamily="34" charset="0"/>
              </a:rPr>
              <a:t>وصف محتوى </a:t>
            </a:r>
            <a:r>
              <a:rPr lang="ar-LB" b="0" i="0" dirty="0">
                <a:solidFill>
                  <a:srgbClr val="1B2733"/>
                </a:solidFill>
                <a:effectLst/>
                <a:latin typeface="Calibri" panose="020F0502020204030204" pitchFamily="34" charset="0"/>
                <a:cs typeface="Calibri" panose="020F0502020204030204" pitchFamily="34" charset="0"/>
              </a:rPr>
              <a:t>المعيار 16</a:t>
            </a:r>
          </a:p>
          <a:p>
            <a:pPr marL="171450" lvl="0" indent="-171450" algn="r" rtl="1">
              <a:spcBef>
                <a:spcPts val="0"/>
              </a:spcBef>
              <a:spcAft>
                <a:spcPts val="0"/>
              </a:spcAft>
              <a:buClr>
                <a:schemeClr val="dk1"/>
              </a:buClr>
              <a:buSzPts val="1200"/>
              <a:buFont typeface="Arial"/>
              <a:buChar char="•"/>
            </a:pPr>
            <a:r>
              <a:rPr lang="ar-LB" b="0" i="0" dirty="0">
                <a:solidFill>
                  <a:srgbClr val="1B2733"/>
                </a:solidFill>
                <a:effectLst/>
                <a:latin typeface="Calibri" panose="020F0502020204030204" pitchFamily="34" charset="0"/>
                <a:cs typeface="Calibri" panose="020F0502020204030204" pitchFamily="34" charset="0"/>
              </a:rPr>
              <a:t>شرح وتشارك الرسائل الأساسية</a:t>
            </a:r>
            <a:endParaRPr lang="ar" b="0" i="0" dirty="0">
              <a:solidFill>
                <a:srgbClr val="1B2733"/>
              </a:solidFill>
              <a:effectLst/>
              <a:latin typeface="Calibri" panose="020F0502020204030204" pitchFamily="34" charset="0"/>
              <a:cs typeface="Calibri" panose="020F0502020204030204" pitchFamily="34" charset="0"/>
            </a:endParaRPr>
          </a:p>
          <a:p>
            <a:pPr marL="171450" lvl="0" indent="-171450" algn="r" rtl="1">
              <a:spcBef>
                <a:spcPts val="0"/>
              </a:spcBef>
              <a:spcAft>
                <a:spcPts val="0"/>
              </a:spcAft>
              <a:buClr>
                <a:schemeClr val="dk1"/>
              </a:buClr>
              <a:buSzPts val="1200"/>
              <a:buFont typeface="Arial"/>
              <a:buChar char="•"/>
            </a:pPr>
            <a:r>
              <a:rPr lang="ar" b="0" i="0" dirty="0">
                <a:solidFill>
                  <a:srgbClr val="1B2733"/>
                </a:solidFill>
                <a:effectLst/>
                <a:latin typeface="Calibri" panose="020F0502020204030204" pitchFamily="34" charset="0"/>
                <a:cs typeface="Calibri" panose="020F0502020204030204" pitchFamily="34" charset="0"/>
              </a:rPr>
              <a:t>تبيان كيف ولماذا نستخدم الدليل</a:t>
            </a:r>
          </a:p>
          <a:p>
            <a:pPr marL="0" lvl="0" indent="0" algn="r" rtl="0">
              <a:spcBef>
                <a:spcPts val="0"/>
              </a:spcBef>
              <a:spcAft>
                <a:spcPts val="0"/>
              </a:spcAft>
              <a:buClr>
                <a:schemeClr val="dk1"/>
              </a:buClr>
              <a:buSzPts val="1200"/>
              <a:buFont typeface="Arial"/>
              <a:buNone/>
            </a:pPr>
            <a:endParaRPr lang="en-US" b="1" dirty="0"/>
          </a:p>
          <a:p>
            <a:pPr marL="457200" marR="0" lvl="0" indent="-228600" algn="r" defTabSz="914400" rtl="0" eaLnBrk="1" fontAlgn="auto" latinLnBrk="0" hangingPunct="1">
              <a:lnSpc>
                <a:spcPct val="100000"/>
              </a:lnSpc>
              <a:spcBef>
                <a:spcPts val="0"/>
              </a:spcBef>
              <a:spcAft>
                <a:spcPts val="0"/>
              </a:spcAft>
              <a:buClr>
                <a:srgbClr val="000000"/>
              </a:buClr>
              <a:buSzPts val="1400"/>
              <a:buFont typeface="Arial"/>
              <a:buNone/>
              <a:tabLst/>
              <a:defRPr/>
            </a:pPr>
            <a:r>
              <a:rPr lang="ar" dirty="0"/>
              <a:t>ملاحظة: إذا كنتم قد عقدتم أصلاً جلسة عن ركيزة (ركائز)،</a:t>
            </a:r>
            <a:r>
              <a:rPr lang="ar-LB" dirty="0"/>
              <a:t> أو مبادئ، أو معيار (معايير)</a:t>
            </a:r>
            <a:r>
              <a:rPr lang="ar" dirty="0"/>
              <a:t> </a:t>
            </a:r>
            <a:r>
              <a:rPr lang="ar-LB" dirty="0"/>
              <a:t>أخرى، ف</a:t>
            </a:r>
            <a:r>
              <a:rPr lang="ar" dirty="0"/>
              <a:t>تخطّوا الشريحتَين</a:t>
            </a:r>
            <a:r>
              <a:rPr lang="ar-LB"/>
              <a:t> </a:t>
            </a:r>
            <a:r>
              <a:rPr lang="ar"/>
              <a:t>2 </a:t>
            </a:r>
            <a:r>
              <a:rPr lang="ar-LB" dirty="0"/>
              <a:t>و7</a:t>
            </a:r>
            <a:endParaRPr lang="ar" dirty="0"/>
          </a:p>
          <a:p>
            <a:pPr algn="r" rtl="0"/>
            <a:endParaRPr lang="fr-FR" b="1" dirty="0"/>
          </a:p>
          <a:p>
            <a:pPr algn="r" rtl="1"/>
            <a:r>
              <a:rPr lang="ar" b="1" dirty="0"/>
              <a:t>نصيحة: الشرائح متحرّكة </a:t>
            </a:r>
            <a:r>
              <a:rPr lang="ar" dirty="0"/>
              <a:t>- مع كلّ نقرة تنقرونها، س</a:t>
            </a:r>
            <a:r>
              <a:rPr lang="ar-LB" dirty="0"/>
              <a:t>ي</a:t>
            </a:r>
            <a:r>
              <a:rPr lang="ar" dirty="0"/>
              <a:t>ظهر </a:t>
            </a:r>
            <a:r>
              <a:rPr lang="ar-LB" dirty="0"/>
              <a:t>عدد من</a:t>
            </a:r>
            <a:r>
              <a:rPr lang="ar" dirty="0"/>
              <a:t> </a:t>
            </a:r>
            <a:r>
              <a:rPr lang="ar-LB" dirty="0"/>
              <a:t>ال</a:t>
            </a:r>
            <a:r>
              <a:rPr lang="ar" dirty="0"/>
              <a:t>كلمات، أو عنوان، أو صورة على الشريحة. </a:t>
            </a:r>
          </a:p>
          <a:p>
            <a:pPr algn="r" rtl="1"/>
            <a:r>
              <a:rPr lang="ar" dirty="0"/>
              <a:t>اقرأوا الملاحظات الملائمة من الملاحظات للميسّرين، قبل أن تعرضوا المحتوى التالي، كي يتسنّى للمشاركين الوقت حتّى يستوعبوا ما تقولونه، و</a:t>
            </a:r>
            <a:r>
              <a:rPr lang="ar-LB" dirty="0"/>
              <a:t>ا</a:t>
            </a:r>
            <a:r>
              <a:rPr lang="ar" dirty="0"/>
              <a:t>قرأوا كلّ نقطة على حدة. </a:t>
            </a:r>
          </a:p>
        </p:txBody>
      </p:sp>
      <p:sp>
        <p:nvSpPr>
          <p:cNvPr id="4" name="Espace réservé du numéro de diapositive 3"/>
          <p:cNvSpPr>
            <a:spLocks noGrp="1"/>
          </p:cNvSpPr>
          <p:nvPr>
            <p:ph type="sldNum" sz="quarter" idx="5"/>
          </p:nvPr>
        </p:nvSpPr>
        <p:spPr/>
        <p:txBody>
          <a:bodyPr rtlCol="1"/>
          <a:lstStyle/>
          <a:p>
            <a:pPr rtl="1"/>
            <a:fld id="{199D3823-16DC-42CD-BA98-D653306EA835}" type="slidenum">
              <a:rPr lang="fr-FR" smtClean="0"/>
              <a:t>1</a:t>
            </a:fld>
            <a:endParaRPr lang="fr-FR"/>
          </a:p>
        </p:txBody>
      </p:sp>
    </p:spTree>
    <p:extLst>
      <p:ext uri="{BB962C8B-B14F-4D97-AF65-F5344CB8AC3E}">
        <p14:creationId xmlns:p14="http://schemas.microsoft.com/office/powerpoint/2010/main" val="1343971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7" name="Google Shape;25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1" anchor="t" anchorCtr="0">
            <a:noAutofit/>
          </a:bodyPr>
          <a:lstStyle/>
          <a:p>
            <a:pPr marL="0" lvl="0" indent="0" algn="r" rtl="1">
              <a:spcBef>
                <a:spcPts val="0"/>
              </a:spcBef>
              <a:spcAft>
                <a:spcPts val="0"/>
              </a:spcAft>
              <a:buNone/>
            </a:pPr>
            <a:r>
              <a:rPr lang="ar-LB" dirty="0"/>
              <a:t>إن </a:t>
            </a:r>
            <a:r>
              <a:rPr lang="ar" dirty="0"/>
              <a:t>الجهات المانحة، والحكومات المحلّية، </a:t>
            </a:r>
            <a:r>
              <a:rPr lang="ar-LB" dirty="0"/>
              <a:t>والزملاء من القطاعات الأخرى، </a:t>
            </a:r>
            <a:r>
              <a:rPr lang="ar" dirty="0"/>
              <a:t>وكذلك المستفيدون من خدماتنا</a:t>
            </a:r>
            <a:r>
              <a:rPr lang="ar-LB" dirty="0"/>
              <a:t>، يريدون</a:t>
            </a:r>
            <a:r>
              <a:rPr lang="ar" dirty="0"/>
              <a:t> أن يعرفوا ما الذي نفعله ولماذا.  وعليه، فإنّ المعايير الدنيا لحماية الطفل هي وثيقتنا المرجعية. ف</a:t>
            </a:r>
            <a:r>
              <a:rPr lang="ar-LB" dirty="0"/>
              <a:t>هذه </a:t>
            </a:r>
            <a:r>
              <a:rPr lang="ar" dirty="0"/>
              <a:t>المعايير تمثّل الطريقة الأساسية لتفعيل حقوق الأطفال أو جعلها </a:t>
            </a:r>
            <a:r>
              <a:rPr lang="ar-LB" dirty="0"/>
              <a:t>فعلية</a:t>
            </a:r>
            <a:r>
              <a:rPr lang="ar" dirty="0"/>
              <a:t> </a:t>
            </a:r>
            <a:r>
              <a:rPr lang="ar-LB" dirty="0"/>
              <a:t>في ممارسة </a:t>
            </a:r>
            <a:r>
              <a:rPr lang="ar" dirty="0"/>
              <a:t>الاستجابة الإنسانية. </a:t>
            </a:r>
            <a:endParaRPr dirty="0"/>
          </a:p>
          <a:p>
            <a:pPr marL="0" lvl="0" indent="0" algn="r" rtl="1">
              <a:spcBef>
                <a:spcPts val="0"/>
              </a:spcBef>
              <a:spcAft>
                <a:spcPts val="0"/>
              </a:spcAft>
              <a:buNone/>
            </a:pPr>
            <a:endParaRPr dirty="0"/>
          </a:p>
          <a:p>
            <a:pPr marL="0" lvl="0" indent="0" algn="r" rtl="1">
              <a:lnSpc>
                <a:spcPct val="115000"/>
              </a:lnSpc>
              <a:spcBef>
                <a:spcPts val="0"/>
              </a:spcBef>
              <a:spcAft>
                <a:spcPts val="0"/>
              </a:spcAft>
              <a:buSzPts val="1100"/>
              <a:buNone/>
            </a:pPr>
            <a:r>
              <a:rPr lang="ar" dirty="0"/>
              <a:t>وهي أداة تعاونية، مشتركة بين الوكالات، تؤمّن الرابط مع المبادرات الأخرى مثل المعيار الإنساني الأساسي، وإنسباير، ومعايير الدمج الإنساني</a:t>
            </a:r>
            <a:endParaRPr dirty="0"/>
          </a:p>
          <a:p>
            <a:pPr marL="0" lvl="0" indent="0" algn="r" rtl="1">
              <a:lnSpc>
                <a:spcPct val="115000"/>
              </a:lnSpc>
              <a:spcBef>
                <a:spcPts val="0"/>
              </a:spcBef>
              <a:spcAft>
                <a:spcPts val="0"/>
              </a:spcAft>
              <a:buSzPts val="1100"/>
              <a:buNone/>
            </a:pPr>
            <a:endParaRPr dirty="0"/>
          </a:p>
          <a:p>
            <a:pPr marL="0" lvl="0" indent="0" algn="r" rtl="1">
              <a:lnSpc>
                <a:spcPct val="115000"/>
              </a:lnSpc>
              <a:spcBef>
                <a:spcPts val="0"/>
              </a:spcBef>
              <a:spcAft>
                <a:spcPts val="0"/>
              </a:spcAft>
              <a:buSzPts val="1100"/>
              <a:buNone/>
            </a:pPr>
            <a:r>
              <a:rPr lang="ar" dirty="0"/>
              <a:t>حيثما كان ذلك ملائمًا، تماشت المعايير الدنيا لحماية الطفل مع استراتيجيات إنسباير السبع لإنهاء العنف ضد الأطفال - في الواقع، تنتشر رموز هذه المبادرة في الوثيقة بكاملها.  بالإضافة إلى ذلك، يتمّ تسليط الضوء على المعيار الإنساني الأساسي </a:t>
            </a:r>
            <a:r>
              <a:rPr lang="ar-LB" dirty="0"/>
              <a:t>حول</a:t>
            </a:r>
            <a:r>
              <a:rPr lang="ar-LB" baseline="0" dirty="0"/>
              <a:t> ا</a:t>
            </a:r>
            <a:r>
              <a:rPr lang="ar" dirty="0"/>
              <a:t>لجودة والمساءلة في المقدّمة، ثمّ يتكرّر ذكره على امتداد الدليل. </a:t>
            </a:r>
            <a:endParaRPr dirty="0"/>
          </a:p>
          <a:p>
            <a:pPr marL="0" lvl="0" indent="0" algn="r" rtl="1">
              <a:lnSpc>
                <a:spcPct val="115000"/>
              </a:lnSpc>
              <a:spcBef>
                <a:spcPts val="0"/>
              </a:spcBef>
              <a:spcAft>
                <a:spcPts val="0"/>
              </a:spcAft>
              <a:buSzPts val="1100"/>
              <a:buNone/>
            </a:pPr>
            <a:endParaRPr dirty="0"/>
          </a:p>
          <a:p>
            <a:pPr marL="0" lvl="0" indent="0" algn="r" rtl="1">
              <a:lnSpc>
                <a:spcPct val="115000"/>
              </a:lnSpc>
              <a:spcBef>
                <a:spcPts val="0"/>
              </a:spcBef>
              <a:spcAft>
                <a:spcPts val="0"/>
              </a:spcAft>
              <a:buSzPts val="1100"/>
              <a:buNone/>
            </a:pPr>
            <a:r>
              <a:rPr lang="ar-LB" dirty="0"/>
              <a:t>التكييف وفقًا للسياق </a:t>
            </a:r>
            <a:r>
              <a:rPr lang="ar" dirty="0"/>
              <a:t>أمر محبَّذ ويمكنه أن يخلق تبنّيًا للمعايير على جميع المستويات. فهو يخلق فهمًا أعمق لحماية الطفل في السياق المحدّد بالنسبة إلى مجموعة واسعة من الجهات الفاعلة. وعليه، نشجّع مجموعات التنسيق الوطنية على اعتماد المعايير الدنيا لحماية الطفل. الرجاء أن تطرحوا موضوع اعتماد المعايير مع الزملاء </a:t>
            </a:r>
            <a:r>
              <a:rPr lang="ar-LB" dirty="0"/>
              <a:t>على المستوى ال</a:t>
            </a:r>
            <a:r>
              <a:rPr lang="ar" dirty="0"/>
              <a:t>محلّي، ثمّ اطلبوا التوجيهات من الفريق العالمي للمعايير الدنيا لحماية الطفل. للمزيد من المعلومات، الرجاء مشاهدة الفيديو حو</a:t>
            </a:r>
            <a:r>
              <a:rPr lang="ar-LB" dirty="0"/>
              <a:t>ل التكييف وفقًا للسياق </a:t>
            </a:r>
            <a:r>
              <a:rPr lang="ar" dirty="0"/>
              <a:t>على قناة اليوتيوب الخاصّة بالتحالف.</a:t>
            </a:r>
            <a:endParaRPr dirty="0"/>
          </a:p>
          <a:p>
            <a:pPr marL="0" lvl="0" indent="0" algn="r" rtl="1">
              <a:lnSpc>
                <a:spcPct val="115000"/>
              </a:lnSpc>
              <a:spcBef>
                <a:spcPts val="0"/>
              </a:spcBef>
              <a:spcAft>
                <a:spcPts val="0"/>
              </a:spcAft>
              <a:buSzPts val="1100"/>
              <a:buNone/>
            </a:pPr>
            <a:endParaRPr dirty="0"/>
          </a:p>
          <a:p>
            <a:pPr marL="0" lvl="0" indent="0" algn="r" rtl="1">
              <a:lnSpc>
                <a:spcPct val="115000"/>
              </a:lnSpc>
              <a:spcBef>
                <a:spcPts val="0"/>
              </a:spcBef>
              <a:spcAft>
                <a:spcPts val="0"/>
              </a:spcAft>
              <a:buSzPts val="1100"/>
              <a:buNone/>
            </a:pPr>
            <a:r>
              <a:rPr lang="ar" dirty="0"/>
              <a:t>المربّع: تهدف المعايير الدنيا لحماية الطفل إلى تحسين جودة ومساءلة برامجنا وإلى زيادة التأثير على حماية الأطفال ورفاههم في العمل الإنساني (في جميع السياقات)، من خلال إرساء مبادئ</a:t>
            </a:r>
            <a:r>
              <a:rPr lang="ar-LB" dirty="0"/>
              <a:t>،</a:t>
            </a:r>
            <a:r>
              <a:rPr lang="ar" dirty="0"/>
              <a:t> وأدلّة، وعمليات وقاية، وأهداف مشتركة.  فهي توفّر مجموعة من الممارسات الجيّدة والدروس المستفادة حتّى الآن.</a:t>
            </a:r>
            <a:endParaRPr dirty="0"/>
          </a:p>
          <a:p>
            <a:pPr marL="0" lvl="0" indent="0" algn="l" rtl="1">
              <a:spcBef>
                <a:spcPts val="0"/>
              </a:spcBef>
              <a:spcAft>
                <a:spcPts val="0"/>
              </a:spcAft>
              <a:buNone/>
            </a:pPr>
            <a:endParaRPr dirty="0"/>
          </a:p>
        </p:txBody>
      </p:sp>
      <p:sp>
        <p:nvSpPr>
          <p:cNvPr id="258" name="Google Shape;25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1" anchor="b" anchorCtr="0">
            <a:noAutofit/>
          </a:bodyPr>
          <a:lstStyle/>
          <a:p>
            <a:pPr marL="0" lvl="0" indent="0" algn="r" rtl="1">
              <a:spcBef>
                <a:spcPts val="0"/>
              </a:spcBef>
              <a:spcAft>
                <a:spcPts val="0"/>
              </a:spcAft>
              <a:buNone/>
            </a:pPr>
            <a:fld id="{00000000-1234-1234-1234-123412341234}" type="slidenum">
              <a:rPr lang="en-US"/>
              <a:t>2</a:t>
            </a:fld>
            <a:endParaRPr/>
          </a:p>
        </p:txBody>
      </p:sp>
    </p:spTree>
    <p:extLst>
      <p:ext uri="{BB962C8B-B14F-4D97-AF65-F5344CB8AC3E}">
        <p14:creationId xmlns:p14="http://schemas.microsoft.com/office/powerpoint/2010/main" val="3487245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4" name="Google Shape;28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1" anchor="t" anchorCtr="0">
            <a:noAutofit/>
          </a:bodyPr>
          <a:lstStyle/>
          <a:p>
            <a:pPr marL="0" lvl="0" indent="0" algn="r" rtl="1">
              <a:spcBef>
                <a:spcPts val="0"/>
              </a:spcBef>
              <a:spcAft>
                <a:spcPts val="0"/>
              </a:spcAft>
              <a:buNone/>
            </a:pPr>
            <a:endParaRPr lang="en-US" dirty="0"/>
          </a:p>
          <a:p>
            <a:pPr marL="0" lvl="0" indent="0" algn="r" rtl="1">
              <a:spcBef>
                <a:spcPts val="0"/>
              </a:spcBef>
              <a:spcAft>
                <a:spcPts val="0"/>
              </a:spcAft>
              <a:buNone/>
            </a:pPr>
            <a:r>
              <a:rPr lang="ar" dirty="0"/>
              <a:t>هذه لمحة عامّة عن هيكلية المعايير الدنيا لحماية الطفل: فهي تتألّف من 28 معيارًا </a:t>
            </a:r>
            <a:r>
              <a:rPr lang="ar-LB" dirty="0"/>
              <a:t>ضمن </a:t>
            </a:r>
            <a:r>
              <a:rPr lang="ar" dirty="0"/>
              <a:t>4 ركائز، ومن 10 مبادئ لحماية الطفل في العمل الإنساني موزّعة في الدليل بكامله. </a:t>
            </a:r>
          </a:p>
          <a:p>
            <a:pPr marL="0" lvl="0" indent="0" algn="r" rtl="1">
              <a:spcBef>
                <a:spcPts val="0"/>
              </a:spcBef>
              <a:spcAft>
                <a:spcPts val="0"/>
              </a:spcAft>
              <a:buNone/>
            </a:pPr>
            <a:r>
              <a:rPr lang="ar" dirty="0"/>
              <a:t>يمكنكم أن تجدوا هذه اللمحة العامّة في نهاية دليل المعايير الدنيا لحماية الطفل أو في نسخة الدليل على الإنترنت. فهذه طريقة عملية كي تجدوا بسرعة موضوعًا محدّدًا في الدليل.</a:t>
            </a:r>
          </a:p>
          <a:p>
            <a:pPr marL="0" lvl="0" indent="0" algn="r" rtl="1">
              <a:spcBef>
                <a:spcPts val="0"/>
              </a:spcBef>
              <a:spcAft>
                <a:spcPts val="0"/>
              </a:spcAft>
              <a:buNone/>
            </a:pPr>
            <a:endParaRPr lang="en-US" dirty="0"/>
          </a:p>
          <a:p>
            <a:pPr marL="0" marR="0" lvl="0" indent="0" algn="r" defTabSz="914400" rtl="1" eaLnBrk="1" fontAlgn="auto" latinLnBrk="0" hangingPunct="1">
              <a:lnSpc>
                <a:spcPct val="100000"/>
              </a:lnSpc>
              <a:spcBef>
                <a:spcPts val="0"/>
              </a:spcBef>
              <a:spcAft>
                <a:spcPts val="0"/>
              </a:spcAft>
              <a:buClr>
                <a:srgbClr val="000000"/>
              </a:buClr>
              <a:buSzPts val="1400"/>
              <a:buFont typeface="Arial"/>
              <a:buNone/>
              <a:tabLst/>
              <a:defRPr/>
            </a:pPr>
            <a:r>
              <a:rPr lang="ar" dirty="0"/>
              <a:t>يركّز هذا العرض على </a:t>
            </a:r>
            <a:r>
              <a:rPr lang="ar-LB" dirty="0"/>
              <a:t>المعيار 16: تقوية البيئات العائلية وبيئات تقديم الرعاية</a:t>
            </a:r>
          </a:p>
        </p:txBody>
      </p:sp>
      <p:sp>
        <p:nvSpPr>
          <p:cNvPr id="285" name="Google Shape;285;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1" anchor="b" anchorCtr="0">
            <a:noAutofit/>
          </a:bodyPr>
          <a:lstStyle/>
          <a:p>
            <a:pPr marL="0" lvl="0" indent="0" algn="r" rtl="1">
              <a:spcBef>
                <a:spcPts val="0"/>
              </a:spcBef>
              <a:spcAft>
                <a:spcPts val="0"/>
              </a:spcAft>
              <a:buNone/>
            </a:pPr>
            <a:fld id="{00000000-1234-1234-1234-123412341234}" type="slidenum">
              <a:rPr lang="en-US"/>
              <a:t>3</a:t>
            </a:fld>
            <a:endParaRPr/>
          </a:p>
        </p:txBody>
      </p:sp>
    </p:spTree>
    <p:extLst>
      <p:ext uri="{BB962C8B-B14F-4D97-AF65-F5344CB8AC3E}">
        <p14:creationId xmlns:p14="http://schemas.microsoft.com/office/powerpoint/2010/main" val="16453654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5" name="Google Shape;205;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lang="en-US" dirty="0"/>
          </a:p>
          <a:p>
            <a:pPr marL="171450" marR="0" lvl="0" indent="-171450" algn="r" defTabSz="914400" rtl="1"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ar-LB" dirty="0"/>
              <a:t>يشكل هذا المعيار جزءًا من الركيزة 3 من المعايير المتعلقة </a:t>
            </a:r>
            <a:r>
              <a:rPr lang="ar-LB"/>
              <a:t>بتطوير استراتيجيات </a:t>
            </a:r>
            <a:r>
              <a:rPr lang="ar-LB" dirty="0"/>
              <a:t>ونُهُج وتدخلات ملائمة للوقاية من والاستجابة لمخاطر حماية الطفل </a:t>
            </a:r>
            <a:r>
              <a:rPr lang="ar-SA" sz="1200" dirty="0">
                <a:effectLst/>
                <a:ea typeface="Calibri" panose="020F0502020204030204" pitchFamily="34" charset="0"/>
                <a:cs typeface="Simplified Arabic" panose="02020603050405020304" pitchFamily="18" charset="-78"/>
              </a:rPr>
              <a:t>المُبيَّنة في </a:t>
            </a:r>
            <a:r>
              <a:rPr lang="ar-SA" sz="1200" u="sng" dirty="0">
                <a:solidFill>
                  <a:srgbClr val="0563C1"/>
                </a:solidFill>
                <a:effectLst/>
                <a:ea typeface="Calibri" panose="020F0502020204030204" pitchFamily="34" charset="0"/>
                <a:cs typeface="Simplified Arabic" panose="02020603050405020304" pitchFamily="18" charset="-78"/>
                <a:hlinkClick r:id="rId3"/>
              </a:rPr>
              <a:t>الركيزة 2</a:t>
            </a:r>
            <a:r>
              <a:rPr lang="ar-LB" dirty="0"/>
              <a:t>. </a:t>
            </a:r>
            <a:r>
              <a:rPr lang="ar-SA" sz="1200" dirty="0">
                <a:effectLst/>
                <a:ea typeface="Calibri" panose="020F0502020204030204" pitchFamily="34" charset="0"/>
                <a:cs typeface="Simplified Arabic" panose="02020603050405020304" pitchFamily="18" charset="-78"/>
              </a:rPr>
              <a:t>وتمّ إعداد الركيزة 3 لتعكس التفكير الموجود في النموذج الاجتماعي الإيكولوجي، وهي تتوافق، عندما يكون ذلك ملائمًا، مع استراتيجيات</a:t>
            </a:r>
            <a:r>
              <a:rPr lang="ar-LB" sz="1200" dirty="0">
                <a:effectLst/>
                <a:ea typeface="Calibri" panose="020F0502020204030204" pitchFamily="34" charset="0"/>
                <a:cs typeface="Simplified Arabic" panose="02020603050405020304" pitchFamily="18" charset="-78"/>
              </a:rPr>
              <a:t> إنسباير، وتبني على </a:t>
            </a:r>
            <a:r>
              <a:rPr lang="ar-SA" sz="1200" dirty="0">
                <a:effectLst/>
                <a:ea typeface="Calibri" panose="020F0502020204030204" pitchFamily="34" charset="0"/>
                <a:cs typeface="Simplified Arabic" panose="02020603050405020304" pitchFamily="18" charset="-78"/>
              </a:rPr>
              <a:t>استراتيجيات</a:t>
            </a:r>
            <a:r>
              <a:rPr lang="ar-LB" sz="1200" dirty="0">
                <a:effectLst/>
                <a:ea typeface="Calibri" panose="020F0502020204030204" pitchFamily="34" charset="0"/>
                <a:cs typeface="Simplified Arabic" panose="02020603050405020304" pitchFamily="18" charset="-78"/>
              </a:rPr>
              <a:t>هما</a:t>
            </a:r>
            <a:r>
              <a:rPr lang="ar-SA" sz="1200" dirty="0">
                <a:effectLst/>
                <a:ea typeface="Calibri" panose="020F0502020204030204" pitchFamily="34" charset="0"/>
                <a:cs typeface="Simplified Arabic" panose="02020603050405020304" pitchFamily="18" charset="-78"/>
              </a:rPr>
              <a:t> </a:t>
            </a:r>
            <a:r>
              <a:rPr lang="ar-LB" sz="1200" dirty="0">
                <a:effectLst/>
                <a:ea typeface="Calibri" panose="020F0502020204030204" pitchFamily="34" charset="0"/>
                <a:cs typeface="Simplified Arabic" panose="02020603050405020304" pitchFamily="18" charset="-78"/>
              </a:rPr>
              <a:t>ال</a:t>
            </a:r>
            <a:r>
              <a:rPr lang="ar-SA" sz="1200" dirty="0">
                <a:effectLst/>
                <a:ea typeface="Calibri" panose="020F0502020204030204" pitchFamily="34" charset="0"/>
                <a:cs typeface="Simplified Arabic" panose="02020603050405020304" pitchFamily="18" charset="-78"/>
              </a:rPr>
              <a:t>قائمة على الأدلّة لمنع العنف ضدّ الأطفال </a:t>
            </a:r>
            <a:r>
              <a:rPr lang="ar-LB" sz="1200" dirty="0">
                <a:effectLst/>
                <a:ea typeface="Calibri" panose="020F0502020204030204" pitchFamily="34" charset="0"/>
                <a:cs typeface="Simplified Arabic" panose="02020603050405020304" pitchFamily="18" charset="-78"/>
              </a:rPr>
              <a:t>. ولهذا السبب، نجد الرمز في الزاوية. </a:t>
            </a:r>
            <a:r>
              <a:rPr lang="ar-SA" sz="1200" dirty="0">
                <a:effectLst/>
                <a:ea typeface="Calibri" panose="020F0502020204030204" pitchFamily="34" charset="0"/>
                <a:cs typeface="Simplified Arabic" panose="02020603050405020304" pitchFamily="18" charset="-78"/>
              </a:rPr>
              <a:t>وتعتمد حزمة</a:t>
            </a:r>
            <a:r>
              <a:rPr lang="ar-LB" sz="1200" dirty="0">
                <a:effectLst/>
                <a:ea typeface="Calibri" panose="020F0502020204030204" pitchFamily="34" charset="0"/>
                <a:cs typeface="Simplified Arabic" panose="02020603050405020304" pitchFamily="18" charset="-78"/>
              </a:rPr>
              <a:t> إنسباير</a:t>
            </a:r>
            <a:r>
              <a:rPr lang="ar-SA" sz="1200" dirty="0">
                <a:effectLst/>
                <a:ea typeface="Calibri" panose="020F0502020204030204" pitchFamily="34" charset="0"/>
                <a:cs typeface="Simplified Arabic" panose="02020603050405020304" pitchFamily="18" charset="-78"/>
              </a:rPr>
              <a:t> غاية مشابهة</a:t>
            </a:r>
            <a:r>
              <a:rPr lang="ar-SY" sz="1200" dirty="0">
                <a:effectLst/>
                <a:ea typeface="Calibri" panose="020F0502020204030204" pitchFamily="34" charset="0"/>
                <a:cs typeface="Simplified Arabic" panose="02020603050405020304" pitchFamily="18" charset="-78"/>
              </a:rPr>
              <a:t>: </a:t>
            </a:r>
            <a:r>
              <a:rPr lang="ar-SA" sz="1200" dirty="0">
                <a:effectLst/>
                <a:ea typeface="Calibri" panose="020F0502020204030204" pitchFamily="34" charset="0"/>
                <a:cs typeface="Simplified Arabic" panose="02020603050405020304" pitchFamily="18" charset="-78"/>
              </a:rPr>
              <a:t>استراتيجيات قائمة على الأدلّة لمنع العنف ضدّ الأطفال</a:t>
            </a:r>
            <a:r>
              <a:rPr lang="ar-LB" sz="1200" dirty="0">
                <a:effectLst/>
                <a:ea typeface="Calibri" panose="020F0502020204030204" pitchFamily="34" charset="0"/>
                <a:cs typeface="Simplified Arabic" panose="02020603050405020304" pitchFamily="18" charset="-78"/>
              </a:rPr>
              <a:t>. يمكن إيجاد المزيد من المعلومات عن استراتيجيات إنسباير على الرابط التالي: </a:t>
            </a:r>
            <a:r>
              <a:rPr lang="en-US" sz="1200" dirty="0"/>
              <a:t>http://inspire-strategies.org/</a:t>
            </a:r>
          </a:p>
          <a:p>
            <a:pPr marL="171450" marR="0" lvl="0" indent="-95250" algn="l" rtl="0">
              <a:lnSpc>
                <a:spcPct val="100000"/>
              </a:lnSpc>
              <a:spcBef>
                <a:spcPts val="0"/>
              </a:spcBef>
              <a:spcAft>
                <a:spcPts val="0"/>
              </a:spcAft>
              <a:buClr>
                <a:schemeClr val="dk1"/>
              </a:buClr>
              <a:buSzPts val="1200"/>
              <a:buFont typeface="Arial"/>
              <a:buNone/>
            </a:pPr>
            <a:endParaRPr dirty="0"/>
          </a:p>
          <a:p>
            <a:pPr marL="457200" lvl="0" indent="-228600" algn="r" rtl="1">
              <a:lnSpc>
                <a:spcPct val="100000"/>
              </a:lnSpc>
              <a:spcBef>
                <a:spcPts val="0"/>
              </a:spcBef>
              <a:spcAft>
                <a:spcPts val="0"/>
              </a:spcAft>
              <a:buSzPts val="1400"/>
              <a:buFont typeface="Arial"/>
              <a:buChar char="•"/>
            </a:pPr>
            <a:r>
              <a:rPr lang="ar-LB" dirty="0"/>
              <a:t>التعريف: </a:t>
            </a:r>
            <a:r>
              <a:rPr lang="ar-SY" sz="1800" dirty="0">
                <a:effectLst/>
                <a:ea typeface="Calibri" panose="020F0502020204030204" pitchFamily="34" charset="0"/>
                <a:cs typeface="Simplified Arabic" panose="02020603050405020304" pitchFamily="18" charset="-78"/>
              </a:rPr>
              <a:t>"</a:t>
            </a:r>
            <a:r>
              <a:rPr lang="ar-SA" sz="1800" dirty="0">
                <a:effectLst/>
                <a:ea typeface="Calibri" panose="020F0502020204030204" pitchFamily="34" charset="0"/>
                <a:cs typeface="Simplified Arabic" panose="02020603050405020304" pitchFamily="18" charset="-78"/>
              </a:rPr>
              <a:t>بيئة تقديم الرعاية</a:t>
            </a:r>
            <a:r>
              <a:rPr lang="ar-SY" sz="1800" dirty="0">
                <a:effectLst/>
                <a:ea typeface="Calibri" panose="020F0502020204030204" pitchFamily="34" charset="0"/>
                <a:cs typeface="Simplified Arabic" panose="02020603050405020304" pitchFamily="18" charset="-78"/>
              </a:rPr>
              <a:t>" </a:t>
            </a:r>
            <a:r>
              <a:rPr lang="ar-SA" sz="1800" dirty="0">
                <a:effectLst/>
                <a:ea typeface="Calibri" panose="020F0502020204030204" pitchFamily="34" charset="0"/>
                <a:cs typeface="Simplified Arabic" panose="02020603050405020304" pitchFamily="18" charset="-78"/>
              </a:rPr>
              <a:t>هي الترتيب الحياتي الجسدي والبشري الفريد والمباشر للطفل</a:t>
            </a:r>
            <a:r>
              <a:rPr lang="ar-SY" sz="1800" dirty="0">
                <a:effectLst/>
                <a:ea typeface="Calibri" panose="020F0502020204030204" pitchFamily="34" charset="0"/>
                <a:cs typeface="Simplified Arabic" panose="02020603050405020304" pitchFamily="18" charset="-78"/>
              </a:rPr>
              <a:t>. </a:t>
            </a:r>
            <a:r>
              <a:rPr lang="ar-SA" sz="1800" dirty="0">
                <a:effectLst/>
                <a:ea typeface="Calibri" panose="020F0502020204030204" pitchFamily="34" charset="0"/>
                <a:cs typeface="Simplified Arabic" panose="02020603050405020304" pitchFamily="18" charset="-78"/>
              </a:rPr>
              <a:t>ويشمل تقديم الرعاية الترتيبات الرسمية والقانونية، وكذلك الترتيبات غير الرسمية التي لا يتحمّل فيها مقدّم الرعاية مسؤوليةً قانونية</a:t>
            </a:r>
            <a:r>
              <a:rPr lang="ar-SY" sz="1800" dirty="0">
                <a:effectLst/>
                <a:ea typeface="Calibri" panose="020F0502020204030204" pitchFamily="34" charset="0"/>
                <a:cs typeface="Simplified Arabic" panose="02020603050405020304" pitchFamily="18" charset="-78"/>
              </a:rPr>
              <a:t>.</a:t>
            </a:r>
            <a:r>
              <a:rPr lang="ar-LB" sz="1800" dirty="0">
                <a:effectLst/>
                <a:ea typeface="Calibri" panose="020F0502020204030204" pitchFamily="34" charset="0"/>
                <a:cs typeface="Simplified Arabic" panose="02020603050405020304" pitchFamily="18" charset="-78"/>
              </a:rPr>
              <a:t> </a:t>
            </a:r>
            <a:r>
              <a:rPr lang="ar-SA" sz="1800" dirty="0">
                <a:solidFill>
                  <a:srgbClr val="000000"/>
                </a:solidFill>
                <a:effectLst/>
                <a:ea typeface="Calibri" panose="020F0502020204030204" pitchFamily="34" charset="0"/>
                <a:cs typeface="Simplified Arabic" panose="02020603050405020304" pitchFamily="18" charset="-78"/>
              </a:rPr>
              <a:t>بيئات الراعية والحامية؛ </a:t>
            </a:r>
            <a:r>
              <a:rPr lang="ar-SY" sz="1800" dirty="0">
                <a:solidFill>
                  <a:srgbClr val="000000"/>
                </a:solidFill>
                <a:effectLst/>
                <a:ea typeface="Calibri" panose="020F0502020204030204" pitchFamily="34" charset="0"/>
                <a:cs typeface="Simplified Arabic" panose="02020603050405020304" pitchFamily="18" charset="-78"/>
              </a:rPr>
              <a:t>و</a:t>
            </a:r>
            <a:r>
              <a:rPr lang="ar-SA" sz="1800" dirty="0">
                <a:solidFill>
                  <a:srgbClr val="000000"/>
                </a:solidFill>
                <a:effectLst/>
                <a:ea typeface="Calibri" panose="020F0502020204030204" pitchFamily="34" charset="0"/>
                <a:cs typeface="Simplified Arabic" panose="02020603050405020304" pitchFamily="18" charset="-78"/>
              </a:rPr>
              <a:t>مقدّمو الرعاية المستجيبون والداعمون؛ والعلاقات السليمة بين مقدّمي الرعاية </a:t>
            </a:r>
            <a:r>
              <a:rPr lang="ar-LB" sz="1800" dirty="0">
                <a:solidFill>
                  <a:srgbClr val="000000"/>
                </a:solidFill>
                <a:effectLst/>
                <a:ea typeface="Calibri" panose="020F0502020204030204" pitchFamily="34" charset="0"/>
                <a:cs typeface="Simplified Arabic" panose="02020603050405020304" pitchFamily="18" charset="-78"/>
              </a:rPr>
              <a:t>والأطفال تشكل عوامل حماية مهمة جدًا في بناء المرونة ومنح الأطفال القدرة على الازدهار والنمو في بيئات صعبة. </a:t>
            </a:r>
            <a:endParaRPr lang="ar-LB" dirty="0"/>
          </a:p>
          <a:p>
            <a:pPr marL="0" marR="0" lvl="0" indent="0" algn="l" rtl="0">
              <a:lnSpc>
                <a:spcPct val="100000"/>
              </a:lnSpc>
              <a:spcBef>
                <a:spcPts val="0"/>
              </a:spcBef>
              <a:spcAft>
                <a:spcPts val="0"/>
              </a:spcAft>
              <a:buClr>
                <a:schemeClr val="dk1"/>
              </a:buClr>
              <a:buSzPts val="1200"/>
              <a:buFont typeface="Calibri"/>
              <a:buNone/>
            </a:pPr>
            <a:endParaRPr dirty="0"/>
          </a:p>
          <a:p>
            <a:pPr marL="171450" lvl="0" indent="-171450" algn="r" rtl="1">
              <a:lnSpc>
                <a:spcPct val="100000"/>
              </a:lnSpc>
              <a:spcBef>
                <a:spcPts val="0"/>
              </a:spcBef>
              <a:spcAft>
                <a:spcPts val="0"/>
              </a:spcAft>
              <a:buSzPts val="1400"/>
              <a:buFont typeface="Arial"/>
              <a:buChar char="•"/>
            </a:pPr>
            <a:r>
              <a:rPr lang="ar-LB" dirty="0"/>
              <a:t>المعيار بكامله هو عبارة عن عمل أساسي في الوقاية والاستجابة بما أن التركيز يكون على الدعم الشامل للعائلات من أجل تحسين الرعاية التي تقدمها للأطفال.  </a:t>
            </a:r>
          </a:p>
          <a:p>
            <a:pPr marL="171450" lvl="0" indent="-171450" algn="r" rtl="1">
              <a:lnSpc>
                <a:spcPct val="100000"/>
              </a:lnSpc>
              <a:spcBef>
                <a:spcPts val="0"/>
              </a:spcBef>
              <a:spcAft>
                <a:spcPts val="0"/>
              </a:spcAft>
              <a:buSzPts val="1400"/>
              <a:buFont typeface="Arial"/>
              <a:buChar char="•"/>
            </a:pPr>
            <a:r>
              <a:rPr lang="ar-LB" dirty="0"/>
              <a:t>يركز المعيار على أهمية تكييف النُهُج القائمة على الأدلة وفقًا للسياق، مثل النُهُج الموجودة في إنسباير. ويرتبط هذا المعيار باستراتيجيتَي إنسباير حول دعم الوالدَين ومقدمي الرعاية + تعزيز الدخل والاقتصاد</a:t>
            </a:r>
          </a:p>
          <a:p>
            <a:pPr marL="0" marR="0" lvl="0" indent="0" algn="l" rtl="0">
              <a:lnSpc>
                <a:spcPct val="100000"/>
              </a:lnSpc>
              <a:spcBef>
                <a:spcPts val="0"/>
              </a:spcBef>
              <a:spcAft>
                <a:spcPts val="0"/>
              </a:spcAft>
              <a:buClr>
                <a:schemeClr val="dk1"/>
              </a:buClr>
              <a:buSzPts val="1200"/>
              <a:buFont typeface="Arial"/>
              <a:buNone/>
            </a:pPr>
            <a:endParaRPr lang="en-US" dirty="0">
              <a:latin typeface="Arial"/>
              <a:ea typeface="Arial"/>
              <a:cs typeface="Arial"/>
              <a:sym typeface="Arial"/>
            </a:endParaRPr>
          </a:p>
          <a:p>
            <a:pPr marL="0" marR="0" indent="0" algn="just" rtl="1">
              <a:lnSpc>
                <a:spcPct val="106000"/>
              </a:lnSpc>
              <a:spcBef>
                <a:spcPts val="0"/>
              </a:spcBef>
              <a:spcAft>
                <a:spcPts val="800"/>
              </a:spcAft>
              <a:buFont typeface="Arial" panose="020B0604020202020204" pitchFamily="34" charset="0"/>
              <a:buNone/>
            </a:pPr>
            <a:r>
              <a:rPr lang="ar-LB" sz="1200" b="1" dirty="0">
                <a:solidFill>
                  <a:srgbClr val="000000"/>
                </a:solidFill>
                <a:effectLst/>
                <a:ea typeface="Calibri" panose="020F0502020204030204" pitchFamily="34" charset="0"/>
                <a:cs typeface="Simplified Arabic" panose="02020603050405020304" pitchFamily="18" charset="-78"/>
              </a:rPr>
              <a:t>إطلاق المناقشة: </a:t>
            </a:r>
            <a:r>
              <a:rPr lang="ar-LB" sz="1200" b="0" dirty="0">
                <a:solidFill>
                  <a:srgbClr val="000000"/>
                </a:solidFill>
                <a:effectLst/>
                <a:ea typeface="Calibri" panose="020F0502020204030204" pitchFamily="34" charset="0"/>
                <a:cs typeface="Simplified Arabic" panose="02020603050405020304" pitchFamily="18" charset="-78"/>
              </a:rPr>
              <a:t>مَن هو </a:t>
            </a:r>
            <a:r>
              <a:rPr lang="ar-SA" sz="1800" dirty="0">
                <a:effectLst/>
                <a:ea typeface="Calibri" panose="020F0502020204030204" pitchFamily="34" charset="0"/>
                <a:cs typeface="Simplified Arabic" panose="02020603050405020304" pitchFamily="18" charset="-78"/>
              </a:rPr>
              <a:t>مقدّم الرعاية المباشر </a:t>
            </a:r>
            <a:r>
              <a:rPr lang="ar-LB" sz="1200" dirty="0">
                <a:solidFill>
                  <a:srgbClr val="000000"/>
                </a:solidFill>
                <a:effectLst/>
                <a:ea typeface="Calibri" panose="020F0502020204030204" pitchFamily="34" charset="0"/>
                <a:cs typeface="Simplified Arabic" panose="02020603050405020304" pitchFamily="18" charset="-78"/>
              </a:rPr>
              <a:t>؟</a:t>
            </a:r>
          </a:p>
          <a:p>
            <a:pPr marL="0" marR="0" algn="just" rtl="1">
              <a:lnSpc>
                <a:spcPct val="106000"/>
              </a:lnSpc>
              <a:spcBef>
                <a:spcPts val="0"/>
              </a:spcBef>
              <a:spcAft>
                <a:spcPts val="800"/>
              </a:spcAft>
            </a:pPr>
            <a:r>
              <a:rPr lang="ar-LB" sz="1200" i="0" dirty="0">
                <a:latin typeface="Arial" panose="020B0604020202020204" pitchFamily="34" charset="0"/>
                <a:ea typeface="Arial"/>
                <a:cs typeface="Arial" panose="020B0604020202020204" pitchFamily="34" charset="0"/>
                <a:sym typeface="Arial"/>
              </a:rPr>
              <a:t>← </a:t>
            </a:r>
            <a:r>
              <a:rPr lang="ar-SA" sz="1800" dirty="0">
                <a:effectLst/>
                <a:ea typeface="Calibri" panose="020F0502020204030204" pitchFamily="34" charset="0"/>
                <a:cs typeface="Simplified Arabic" panose="02020603050405020304" pitchFamily="18" charset="-78"/>
              </a:rPr>
              <a:t>مقدّم الرعاية المباشر </a:t>
            </a:r>
            <a:r>
              <a:rPr lang="ar-SA" sz="1100" dirty="0">
                <a:effectLst/>
                <a:latin typeface="Calibri" panose="020F0502020204030204" pitchFamily="34" charset="0"/>
                <a:ea typeface="Calibri" panose="020F0502020204030204" pitchFamily="34" charset="0"/>
                <a:cs typeface="Simplified Arabic" panose="02020603050405020304" pitchFamily="18" charset="-78"/>
              </a:rPr>
              <a:t>هو شخصٌ يعيش معه الطفل، ويقدّم الرعاية اليومية لهذا الطفل</a:t>
            </a:r>
            <a:r>
              <a:rPr lang="ar-SY" sz="1100" dirty="0">
                <a:effectLst/>
                <a:latin typeface="Calibri" panose="020F0502020204030204" pitchFamily="34" charset="0"/>
                <a:ea typeface="Calibri" panose="020F0502020204030204" pitchFamily="34" charset="0"/>
                <a:cs typeface="Simplified Arabic" panose="02020603050405020304" pitchFamily="18" charset="-78"/>
              </a:rPr>
              <a:t>. </a:t>
            </a:r>
            <a:r>
              <a:rPr lang="ar-SA" sz="1100" dirty="0">
                <a:effectLst/>
                <a:latin typeface="Calibri" panose="020F0502020204030204" pitchFamily="34" charset="0"/>
                <a:ea typeface="Calibri" panose="020F0502020204030204" pitchFamily="34" charset="0"/>
                <a:cs typeface="Simplified Arabic" panose="02020603050405020304" pitchFamily="18" charset="-78"/>
              </a:rPr>
              <a:t>وقد يكون مقدّم الرعاية المباشر الأم، أو الأب، أو أحد أفراد العائلة الآخرين، أو حتّى شخصًا غير قريب</a:t>
            </a:r>
            <a:r>
              <a:rPr lang="ar-SY" sz="1100" dirty="0">
                <a:effectLst/>
                <a:latin typeface="Calibri" panose="020F0502020204030204" pitchFamily="34" charset="0"/>
                <a:ea typeface="Calibri" panose="020F0502020204030204" pitchFamily="34" charset="0"/>
                <a:cs typeface="Simplified Arabic" panose="02020603050405020304" pitchFamily="18" charset="-78"/>
              </a:rPr>
              <a:t>. </a:t>
            </a:r>
            <a:r>
              <a:rPr lang="ar-SA" sz="1100" dirty="0">
                <a:effectLst/>
                <a:latin typeface="Calibri" panose="020F0502020204030204" pitchFamily="34" charset="0"/>
                <a:ea typeface="Calibri" panose="020F0502020204030204" pitchFamily="34" charset="0"/>
                <a:cs typeface="Simplified Arabic" panose="02020603050405020304" pitchFamily="18" charset="-78"/>
              </a:rPr>
              <a:t>ويكون مقدّمو الرعاية المباشرون مسؤولين عن</a:t>
            </a:r>
            <a:r>
              <a:rPr lang="ar-SY" sz="1100" dirty="0">
                <a:effectLst/>
                <a:latin typeface="Calibri" panose="020F0502020204030204" pitchFamily="34" charset="0"/>
                <a:ea typeface="Calibri" panose="020F0502020204030204" pitchFamily="34" charset="0"/>
                <a:cs typeface="Simplified Arabic" panose="02020603050405020304" pitchFamily="18" charset="-78"/>
              </a:rPr>
              <a:t>:</a:t>
            </a:r>
            <a:endParaRPr lang="ar-LB" sz="1100" dirty="0">
              <a:effectLst/>
              <a:latin typeface="Calibri" panose="020F0502020204030204" pitchFamily="34" charset="0"/>
              <a:ea typeface="Calibri" panose="020F0502020204030204" pitchFamily="34" charset="0"/>
              <a:cs typeface="Simplified Arabic" panose="02020603050405020304" pitchFamily="18" charset="-78"/>
            </a:endParaRPr>
          </a:p>
          <a:p>
            <a:pPr marL="0" marR="0" algn="just" rtl="1">
              <a:lnSpc>
                <a:spcPct val="106000"/>
              </a:lnSpc>
              <a:spcBef>
                <a:spcPts val="0"/>
              </a:spcBef>
              <a:spcAft>
                <a:spcPts val="800"/>
              </a:spcAft>
              <a:buFont typeface="Arial" panose="020B0604020202020204" pitchFamily="34" charset="0"/>
              <a:buChar char="•"/>
            </a:pPr>
            <a:r>
              <a:rPr lang="ar-SA" sz="1100" dirty="0">
                <a:solidFill>
                  <a:srgbClr val="000000"/>
                </a:solidFill>
                <a:effectLst/>
                <a:latin typeface="Noto Sans Symbols"/>
                <a:ea typeface="Noto Sans Symbols"/>
                <a:cs typeface="Simplified Arabic" panose="02020603050405020304" pitchFamily="18" charset="-78"/>
              </a:rPr>
              <a:t>تلبية احتياجات الطفل الجسدية، والعاطفية، والاجتماعية، والمعرفية، والروحية؛</a:t>
            </a:r>
            <a:endParaRPr lang="ar-LB" sz="1100" dirty="0">
              <a:solidFill>
                <a:srgbClr val="000000"/>
              </a:solidFill>
              <a:effectLst/>
              <a:latin typeface="Noto Sans Symbols"/>
              <a:ea typeface="Noto Sans Symbols"/>
              <a:cs typeface="Simplified Arabic" panose="02020603050405020304" pitchFamily="18" charset="-78"/>
            </a:endParaRPr>
          </a:p>
          <a:p>
            <a:pPr marL="0" marR="0" algn="just" rtl="1">
              <a:lnSpc>
                <a:spcPct val="106000"/>
              </a:lnSpc>
              <a:spcBef>
                <a:spcPts val="0"/>
              </a:spcBef>
              <a:spcAft>
                <a:spcPts val="800"/>
              </a:spcAft>
              <a:buFont typeface="Arial" panose="020B0604020202020204" pitchFamily="34" charset="0"/>
              <a:buChar char="•"/>
            </a:pPr>
            <a:r>
              <a:rPr lang="ar-SA" sz="1100" dirty="0">
                <a:solidFill>
                  <a:srgbClr val="000000"/>
                </a:solidFill>
                <a:effectLst/>
                <a:latin typeface="Noto Sans Symbols"/>
                <a:ea typeface="Noto Sans Symbols"/>
                <a:cs typeface="Simplified Arabic" panose="02020603050405020304" pitchFamily="18" charset="-78"/>
              </a:rPr>
              <a:t>تطوير علاقة ثابتة وقائمة على الرعاية مع الطفل؛</a:t>
            </a:r>
            <a:r>
              <a:rPr lang="ar-SY" sz="1100" dirty="0">
                <a:solidFill>
                  <a:srgbClr val="000000"/>
                </a:solidFill>
                <a:effectLst/>
                <a:latin typeface="Noto Sans Symbols"/>
                <a:ea typeface="Noto Sans Symbols"/>
                <a:cs typeface="Simplified Arabic" panose="02020603050405020304" pitchFamily="18" charset="-78"/>
              </a:rPr>
              <a:t>  </a:t>
            </a:r>
            <a:endParaRPr lang="ar-LB" sz="1100" dirty="0">
              <a:solidFill>
                <a:srgbClr val="000000"/>
              </a:solidFill>
              <a:effectLst/>
              <a:latin typeface="Noto Sans Symbols"/>
              <a:ea typeface="Noto Sans Symbols"/>
              <a:cs typeface="Simplified Arabic" panose="02020603050405020304" pitchFamily="18" charset="-78"/>
            </a:endParaRPr>
          </a:p>
          <a:p>
            <a:pPr marL="0" marR="0" algn="just" rtl="1">
              <a:lnSpc>
                <a:spcPct val="106000"/>
              </a:lnSpc>
              <a:spcBef>
                <a:spcPts val="0"/>
              </a:spcBef>
              <a:spcAft>
                <a:spcPts val="800"/>
              </a:spcAft>
              <a:buFont typeface="Arial" panose="020B0604020202020204" pitchFamily="34" charset="0"/>
              <a:buChar char="•"/>
            </a:pPr>
            <a:r>
              <a:rPr lang="ar-SA" sz="1100" dirty="0">
                <a:solidFill>
                  <a:srgbClr val="000000"/>
                </a:solidFill>
                <a:effectLst/>
                <a:ea typeface="Calibri" panose="020F0502020204030204" pitchFamily="34" charset="0"/>
                <a:cs typeface="Simplified Arabic" panose="02020603050405020304" pitchFamily="18" charset="-78"/>
              </a:rPr>
              <a:t>حماية الطفل من الأذى</a:t>
            </a:r>
            <a:r>
              <a:rPr lang="ar-SY" sz="1100" dirty="0">
                <a:solidFill>
                  <a:srgbClr val="000000"/>
                </a:solidFill>
                <a:effectLst/>
                <a:ea typeface="Calibri" panose="020F0502020204030204" pitchFamily="34" charset="0"/>
                <a:cs typeface="Simplified Arabic" panose="02020603050405020304" pitchFamily="18" charset="-78"/>
              </a:rPr>
              <a:t>.</a:t>
            </a:r>
            <a:endParaRPr b="0" dirty="0"/>
          </a:p>
        </p:txBody>
      </p:sp>
      <p:sp>
        <p:nvSpPr>
          <p:cNvPr id="206" name="Google Shape;206;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0" name="Google Shape;220;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r" defTabSz="914400" rtl="1" eaLnBrk="1" fontAlgn="auto" latinLnBrk="0" hangingPunct="1">
              <a:lnSpc>
                <a:spcPct val="100000"/>
              </a:lnSpc>
              <a:spcBef>
                <a:spcPts val="0"/>
              </a:spcBef>
              <a:spcAft>
                <a:spcPts val="0"/>
              </a:spcAft>
              <a:buClr>
                <a:schemeClr val="dk1"/>
              </a:buClr>
              <a:buSzPts val="1200"/>
              <a:buFont typeface="Calibri"/>
              <a:buNone/>
              <a:tabLst/>
              <a:defRPr/>
            </a:pPr>
            <a:r>
              <a:rPr lang="ar-LB" sz="1200" b="0" i="0" u="none" strike="noStrike" dirty="0">
                <a:latin typeface="Calibri"/>
                <a:ea typeface="Calibri"/>
                <a:cs typeface="Calibri"/>
                <a:sym typeface="Calibri"/>
              </a:rPr>
              <a:t>ينص المعيار 16 على ما يلي: "</a:t>
            </a:r>
            <a:r>
              <a:rPr lang="ar-SA" sz="1800" dirty="0">
                <a:solidFill>
                  <a:srgbClr val="000000"/>
                </a:solidFill>
                <a:effectLst/>
                <a:latin typeface="Calibri" panose="020F0502020204030204" pitchFamily="34" charset="0"/>
                <a:ea typeface="Calibri" panose="020F0502020204030204" pitchFamily="34" charset="0"/>
                <a:cs typeface="Simplified Arabic" panose="02020603050405020304" pitchFamily="18" charset="-78"/>
              </a:rPr>
              <a:t>تتمّ تقوية البيئات العائلية وبيئات تقديم الرعاية لتعزيز النموّ الصحّي للأطفال ولحمايتهم من سوء المعاملة وغيرها من الآثار السلبية للشدائد.</a:t>
            </a:r>
            <a:r>
              <a:rPr lang="ar-LB" sz="1800" dirty="0">
                <a:solidFill>
                  <a:srgbClr val="000000"/>
                </a:solidFill>
                <a:effectLst/>
                <a:latin typeface="Calibri" panose="020F0502020204030204" pitchFamily="34" charset="0"/>
                <a:ea typeface="Calibri" panose="020F0502020204030204" pitchFamily="34" charset="0"/>
                <a:cs typeface="Simplified Arabic" panose="02020603050405020304" pitchFamily="18" charset="-78"/>
              </a:rPr>
              <a:t>"</a:t>
            </a:r>
          </a:p>
          <a:p>
            <a:pPr marL="0" marR="0" lvl="0" indent="0" algn="r" defTabSz="914400" rtl="1" eaLnBrk="1" fontAlgn="auto" latinLnBrk="0" hangingPunct="1">
              <a:lnSpc>
                <a:spcPct val="100000"/>
              </a:lnSpc>
              <a:spcBef>
                <a:spcPts val="0"/>
              </a:spcBef>
              <a:spcAft>
                <a:spcPts val="0"/>
              </a:spcAft>
              <a:buClr>
                <a:schemeClr val="dk1"/>
              </a:buClr>
              <a:buSzPts val="1200"/>
              <a:buFont typeface="Calibri"/>
              <a:buNone/>
              <a:tabLst/>
              <a:defRPr/>
            </a:pPr>
            <a:endParaRPr lang="ar-LB" sz="1800" dirty="0">
              <a:solidFill>
                <a:srgbClr val="000000"/>
              </a:solidFill>
              <a:effectLst/>
              <a:latin typeface="Calibri" panose="020F0502020204030204" pitchFamily="34" charset="0"/>
              <a:ea typeface="Calibri" panose="020F0502020204030204" pitchFamily="34" charset="0"/>
              <a:cs typeface="Simplified Arabic" panose="02020603050405020304" pitchFamily="18" charset="-78"/>
            </a:endParaRPr>
          </a:p>
          <a:p>
            <a:pPr marL="0" marR="0" lvl="0" indent="0" algn="r" defTabSz="914400" rtl="1" eaLnBrk="1" fontAlgn="auto" latinLnBrk="0" hangingPunct="1">
              <a:lnSpc>
                <a:spcPct val="100000"/>
              </a:lnSpc>
              <a:spcBef>
                <a:spcPts val="0"/>
              </a:spcBef>
              <a:spcAft>
                <a:spcPts val="0"/>
              </a:spcAft>
              <a:buClr>
                <a:schemeClr val="dk1"/>
              </a:buClr>
              <a:buSzPts val="1200"/>
              <a:buFont typeface="Calibri"/>
              <a:buNone/>
              <a:tabLst/>
              <a:defRPr/>
            </a:pPr>
            <a:r>
              <a:rPr lang="ar-LB" sz="1800" b="1" dirty="0">
                <a:solidFill>
                  <a:srgbClr val="000000"/>
                </a:solidFill>
                <a:effectLst/>
                <a:latin typeface="Calibri" panose="020F0502020204030204" pitchFamily="34" charset="0"/>
                <a:ea typeface="Calibri" panose="020F0502020204030204" pitchFamily="34" charset="0"/>
                <a:cs typeface="Simplified Arabic" panose="02020603050405020304" pitchFamily="18" charset="-78"/>
              </a:rPr>
              <a:t>إطلاق المناقشة: </a:t>
            </a:r>
            <a:r>
              <a:rPr lang="ar-LB" sz="1800" dirty="0">
                <a:solidFill>
                  <a:srgbClr val="000000"/>
                </a:solidFill>
                <a:effectLst/>
                <a:latin typeface="Calibri" panose="020F0502020204030204" pitchFamily="34" charset="0"/>
                <a:ea typeface="Calibri" panose="020F0502020204030204" pitchFamily="34" charset="0"/>
                <a:cs typeface="Simplified Arabic" panose="02020603050405020304" pitchFamily="18" charset="-78"/>
              </a:rPr>
              <a:t>لماذا من المهم أن ندعم القدرة على تقديم الرعاية؟ </a:t>
            </a:r>
          </a:p>
          <a:p>
            <a:pPr marL="0" marR="0" algn="just" rtl="1">
              <a:lnSpc>
                <a:spcPct val="106000"/>
              </a:lnSpc>
              <a:spcBef>
                <a:spcPts val="0"/>
              </a:spcBef>
              <a:spcAft>
                <a:spcPts val="800"/>
              </a:spcAft>
            </a:pPr>
            <a:r>
              <a:rPr lang="ar-SA" sz="1100" dirty="0">
                <a:effectLst/>
                <a:latin typeface="Calibri" panose="020F0502020204030204" pitchFamily="34" charset="0"/>
                <a:ea typeface="Calibri" panose="020F0502020204030204" pitchFamily="34" charset="0"/>
                <a:cs typeface="Simplified Arabic" panose="02020603050405020304" pitchFamily="18" charset="-78"/>
              </a:rPr>
              <a:t>يكون مقدّمو الرعاية المباشرون مسؤولين عن</a:t>
            </a:r>
            <a:r>
              <a:rPr lang="ar-SY" sz="1100" dirty="0">
                <a:effectLst/>
                <a:latin typeface="Calibri" panose="020F0502020204030204" pitchFamily="34" charset="0"/>
                <a:ea typeface="Calibri" panose="020F0502020204030204" pitchFamily="34" charset="0"/>
                <a:cs typeface="Simplified Arabic" panose="02020603050405020304" pitchFamily="18" charset="-78"/>
              </a:rPr>
              <a:t>:</a:t>
            </a:r>
            <a:endParaRPr lang="ar-LB" sz="1100" dirty="0">
              <a:effectLst/>
              <a:latin typeface="Calibri" panose="020F0502020204030204" pitchFamily="34" charset="0"/>
              <a:ea typeface="Calibri" panose="020F0502020204030204" pitchFamily="34" charset="0"/>
              <a:cs typeface="Simplified Arabic" panose="02020603050405020304" pitchFamily="18" charset="-78"/>
            </a:endParaRPr>
          </a:p>
          <a:p>
            <a:pPr marL="0" marR="0" algn="just" rtl="1">
              <a:lnSpc>
                <a:spcPct val="106000"/>
              </a:lnSpc>
              <a:spcBef>
                <a:spcPts val="0"/>
              </a:spcBef>
              <a:spcAft>
                <a:spcPts val="800"/>
              </a:spcAft>
              <a:buFont typeface="Arial" panose="020B0604020202020204" pitchFamily="34" charset="0"/>
              <a:buChar char="•"/>
            </a:pPr>
            <a:r>
              <a:rPr lang="ar-SA" sz="1100" dirty="0">
                <a:solidFill>
                  <a:srgbClr val="000000"/>
                </a:solidFill>
                <a:effectLst/>
                <a:latin typeface="Noto Sans Symbols"/>
                <a:ea typeface="Noto Sans Symbols"/>
                <a:cs typeface="Simplified Arabic" panose="02020603050405020304" pitchFamily="18" charset="-78"/>
              </a:rPr>
              <a:t>تلبية احتياجات الطفل الجسدية، والعاطفية، والاجتماعية، والمعرفية، والروحية؛</a:t>
            </a:r>
            <a:endParaRPr lang="ar-LB" sz="1100" dirty="0">
              <a:solidFill>
                <a:srgbClr val="000000"/>
              </a:solidFill>
              <a:effectLst/>
              <a:latin typeface="Noto Sans Symbols"/>
              <a:ea typeface="Noto Sans Symbols"/>
              <a:cs typeface="Simplified Arabic" panose="02020603050405020304" pitchFamily="18" charset="-78"/>
            </a:endParaRPr>
          </a:p>
          <a:p>
            <a:pPr marL="0" marR="0" algn="just" rtl="1">
              <a:lnSpc>
                <a:spcPct val="106000"/>
              </a:lnSpc>
              <a:spcBef>
                <a:spcPts val="0"/>
              </a:spcBef>
              <a:spcAft>
                <a:spcPts val="800"/>
              </a:spcAft>
              <a:buFont typeface="Arial" panose="020B0604020202020204" pitchFamily="34" charset="0"/>
              <a:buChar char="•"/>
            </a:pPr>
            <a:r>
              <a:rPr lang="ar-SA" sz="1100" dirty="0">
                <a:solidFill>
                  <a:srgbClr val="000000"/>
                </a:solidFill>
                <a:effectLst/>
                <a:latin typeface="Noto Sans Symbols"/>
                <a:ea typeface="Noto Sans Symbols"/>
                <a:cs typeface="Simplified Arabic" panose="02020603050405020304" pitchFamily="18" charset="-78"/>
              </a:rPr>
              <a:t>تطوير علاقة ثابتة وقائمة على الرعاية مع الطفل؛</a:t>
            </a:r>
            <a:r>
              <a:rPr lang="ar-SY" sz="1100" dirty="0">
                <a:solidFill>
                  <a:srgbClr val="000000"/>
                </a:solidFill>
                <a:effectLst/>
                <a:latin typeface="Noto Sans Symbols"/>
                <a:ea typeface="Noto Sans Symbols"/>
                <a:cs typeface="Simplified Arabic" panose="02020603050405020304" pitchFamily="18" charset="-78"/>
              </a:rPr>
              <a:t>  </a:t>
            </a:r>
            <a:endParaRPr lang="ar-LB" sz="1100" dirty="0">
              <a:solidFill>
                <a:srgbClr val="000000"/>
              </a:solidFill>
              <a:effectLst/>
              <a:latin typeface="Noto Sans Symbols"/>
              <a:ea typeface="Noto Sans Symbols"/>
              <a:cs typeface="Simplified Arabic" panose="02020603050405020304" pitchFamily="18" charset="-78"/>
            </a:endParaRPr>
          </a:p>
          <a:p>
            <a:pPr marL="0" marR="0" algn="just" rtl="1">
              <a:lnSpc>
                <a:spcPct val="106000"/>
              </a:lnSpc>
              <a:spcBef>
                <a:spcPts val="0"/>
              </a:spcBef>
              <a:spcAft>
                <a:spcPts val="800"/>
              </a:spcAft>
              <a:buFont typeface="Arial" panose="020B0604020202020204" pitchFamily="34" charset="0"/>
              <a:buChar char="•"/>
            </a:pPr>
            <a:r>
              <a:rPr lang="ar-SA" sz="1100" dirty="0">
                <a:solidFill>
                  <a:srgbClr val="000000"/>
                </a:solidFill>
                <a:effectLst/>
                <a:latin typeface="Noto Sans Symbols"/>
                <a:ea typeface="Noto Sans Symbols"/>
                <a:cs typeface="Simplified Arabic" panose="02020603050405020304" pitchFamily="18" charset="-78"/>
              </a:rPr>
              <a:t>حماية الطفل من الأذى</a:t>
            </a:r>
            <a:r>
              <a:rPr lang="ar-SY" sz="1100" dirty="0">
                <a:solidFill>
                  <a:srgbClr val="000000"/>
                </a:solidFill>
                <a:effectLst/>
                <a:latin typeface="Noto Sans Symbols"/>
                <a:ea typeface="Noto Sans Symbols"/>
                <a:cs typeface="Simplified Arabic" panose="02020603050405020304" pitchFamily="18" charset="-78"/>
              </a:rPr>
              <a:t>. </a:t>
            </a:r>
            <a:endParaRPr lang="ar-LB" sz="1100" dirty="0">
              <a:solidFill>
                <a:srgbClr val="000000"/>
              </a:solidFill>
              <a:effectLst/>
              <a:latin typeface="Noto Sans Symbols"/>
              <a:ea typeface="Noto Sans Symbols"/>
              <a:cs typeface="Simplified Arabic" panose="02020603050405020304" pitchFamily="18" charset="-78"/>
            </a:endParaRPr>
          </a:p>
          <a:p>
            <a:pPr marL="228600" indent="0">
              <a:buFont typeface="Arial" panose="020B0604020202020204" pitchFamily="34" charset="0"/>
              <a:buNone/>
            </a:pPr>
            <a:endParaRPr lang="ar-LB" sz="1100" dirty="0">
              <a:effectLst/>
              <a:latin typeface="Noto Sans Symbols"/>
              <a:ea typeface="Calibri" panose="020F0502020204030204" pitchFamily="34" charset="0"/>
              <a:cs typeface="Simplified Arabic" panose="02020603050405020304" pitchFamily="18" charset="-78"/>
            </a:endParaRPr>
          </a:p>
          <a:p>
            <a:pPr marL="400050" indent="-171450" algn="r" rtl="1">
              <a:buFont typeface="Arial" panose="020B0604020202020204" pitchFamily="34" charset="0"/>
              <a:buChar char="•"/>
            </a:pPr>
            <a:r>
              <a:rPr lang="ar-SA" sz="1100" dirty="0">
                <a:effectLst/>
                <a:ea typeface="Calibri" panose="020F0502020204030204" pitchFamily="34" charset="0"/>
                <a:cs typeface="Simplified Arabic" panose="02020603050405020304" pitchFamily="18" charset="-78"/>
              </a:rPr>
              <a:t>قد تكون </a:t>
            </a:r>
            <a:r>
              <a:rPr lang="ar-LB" sz="1100" dirty="0">
                <a:effectLst/>
                <a:ea typeface="Calibri" panose="020F0502020204030204" pitchFamily="34" charset="0"/>
                <a:cs typeface="Simplified Arabic" panose="02020603050405020304" pitchFamily="18" charset="-78"/>
              </a:rPr>
              <a:t>ال</a:t>
            </a:r>
            <a:r>
              <a:rPr lang="ar-SA" sz="1100" dirty="0">
                <a:effectLst/>
                <a:ea typeface="Calibri" panose="020F0502020204030204" pitchFamily="34" charset="0"/>
                <a:cs typeface="Simplified Arabic" panose="02020603050405020304" pitchFamily="18" charset="-78"/>
              </a:rPr>
              <a:t>قدر</a:t>
            </a:r>
            <a:r>
              <a:rPr lang="ar-LB" sz="1100" dirty="0">
                <a:effectLst/>
                <a:ea typeface="Calibri" panose="020F0502020204030204" pitchFamily="34" charset="0"/>
                <a:cs typeface="Simplified Arabic" panose="02020603050405020304" pitchFamily="18" charset="-78"/>
              </a:rPr>
              <a:t>ة </a:t>
            </a:r>
            <a:r>
              <a:rPr lang="ar-SA" sz="1100" dirty="0">
                <a:effectLst/>
                <a:ea typeface="Calibri" panose="020F0502020204030204" pitchFamily="34" charset="0"/>
                <a:cs typeface="Simplified Arabic" panose="02020603050405020304" pitchFamily="18" charset="-78"/>
              </a:rPr>
              <a:t>على تقديم الرعاية محدودة بسبب تجارب</a:t>
            </a:r>
            <a:r>
              <a:rPr lang="ar-LB" sz="1100" dirty="0">
                <a:effectLst/>
                <a:ea typeface="Calibri" panose="020F0502020204030204" pitchFamily="34" charset="0"/>
                <a:cs typeface="Simplified Arabic" panose="02020603050405020304" pitchFamily="18" charset="-78"/>
              </a:rPr>
              <a:t> مقدمي الرعاية</a:t>
            </a:r>
            <a:r>
              <a:rPr lang="ar-SA" sz="1100" dirty="0">
                <a:effectLst/>
                <a:ea typeface="Calibri" panose="020F0502020204030204" pitchFamily="34" charset="0"/>
                <a:cs typeface="Simplified Arabic" panose="02020603050405020304" pitchFamily="18" charset="-78"/>
              </a:rPr>
              <a:t> الخاصّة المتعلقة بالضيق والشدائد في أثناء النزاع، والكوارث، والنزوح</a:t>
            </a:r>
            <a:r>
              <a:rPr lang="ar-SY" sz="1100" dirty="0">
                <a:effectLst/>
                <a:ea typeface="Calibri" panose="020F0502020204030204" pitchFamily="34" charset="0"/>
                <a:cs typeface="Simplified Arabic" panose="02020603050405020304" pitchFamily="18" charset="-78"/>
              </a:rPr>
              <a:t>. </a:t>
            </a:r>
            <a:r>
              <a:rPr lang="ar-SA" sz="1100" dirty="0">
                <a:effectLst/>
                <a:ea typeface="Calibri" panose="020F0502020204030204" pitchFamily="34" charset="0"/>
                <a:cs typeface="Simplified Arabic" panose="02020603050405020304" pitchFamily="18" charset="-78"/>
              </a:rPr>
              <a:t>ويمكن أن يزيد الضغط الذي يؤثّر على رفاه مقدّمي الرعاية، بسبب الضائقة الاقتصادية؛ والمرض العقلي الموجود مسبقًا؛ والعزلة الاجتماعية؛ والتغييرات في تكوين العائلة وأدوارها بسبب الوفاة، والطلاق، والانفصال القسري؛ وفقدان آليات الحماية المجتمعية</a:t>
            </a:r>
            <a:r>
              <a:rPr lang="ar-SY" sz="1100" dirty="0">
                <a:effectLst/>
                <a:ea typeface="Calibri" panose="020F0502020204030204" pitchFamily="34" charset="0"/>
                <a:cs typeface="Simplified Arabic" panose="02020603050405020304" pitchFamily="18" charset="-78"/>
              </a:rPr>
              <a:t>. </a:t>
            </a:r>
            <a:endParaRPr lang="en-US" sz="1200" b="0" i="0" u="none" strike="noStrike" dirty="0">
              <a:latin typeface="Calibri"/>
              <a:ea typeface="Calibri"/>
              <a:cs typeface="Calibri"/>
              <a:sym typeface="Calibri"/>
            </a:endParaRPr>
          </a:p>
          <a:p>
            <a:pPr marL="171450" marR="0" lvl="0" indent="-95250" algn="r" rtl="1">
              <a:lnSpc>
                <a:spcPct val="100000"/>
              </a:lnSpc>
              <a:spcBef>
                <a:spcPts val="0"/>
              </a:spcBef>
              <a:spcAft>
                <a:spcPts val="0"/>
              </a:spcAft>
              <a:buClr>
                <a:schemeClr val="dk1"/>
              </a:buClr>
              <a:buSzPts val="1200"/>
              <a:buFont typeface="Arial"/>
              <a:buNone/>
            </a:pPr>
            <a:endParaRPr lang="ar-LB" b="1" dirty="0">
              <a:latin typeface="Arial"/>
              <a:ea typeface="Arial"/>
              <a:cs typeface="Arial"/>
              <a:sym typeface="Arial"/>
            </a:endParaRPr>
          </a:p>
          <a:p>
            <a:pPr marL="361950" marR="0" lvl="0" indent="-285750" algn="r" rtl="1">
              <a:lnSpc>
                <a:spcPct val="100000"/>
              </a:lnSpc>
              <a:spcBef>
                <a:spcPts val="0"/>
              </a:spcBef>
              <a:spcAft>
                <a:spcPts val="0"/>
              </a:spcAft>
              <a:buClr>
                <a:schemeClr val="dk1"/>
              </a:buClr>
              <a:buSzPts val="1200"/>
              <a:buFont typeface="Arial" panose="020B0604020202020204" pitchFamily="34" charset="0"/>
              <a:buChar char="•"/>
            </a:pPr>
            <a:r>
              <a:rPr lang="ar-LB" sz="1800" dirty="0">
                <a:solidFill>
                  <a:srgbClr val="000000"/>
                </a:solidFill>
                <a:effectLst/>
                <a:ea typeface="Calibri" panose="020F0502020204030204" pitchFamily="34" charset="0"/>
                <a:cs typeface="Simplified Arabic" panose="02020603050405020304" pitchFamily="18" charset="-78"/>
              </a:rPr>
              <a:t>الدعم الشامل للعائلات، أمثلة عن التدخلات:</a:t>
            </a:r>
          </a:p>
          <a:p>
            <a:pPr marL="361950" marR="0" lvl="0" indent="-285750" algn="r" rtl="1">
              <a:lnSpc>
                <a:spcPct val="100000"/>
              </a:lnSpc>
              <a:spcBef>
                <a:spcPts val="0"/>
              </a:spcBef>
              <a:spcAft>
                <a:spcPts val="0"/>
              </a:spcAft>
              <a:buClr>
                <a:schemeClr val="dk1"/>
              </a:buClr>
              <a:buSzPts val="1200"/>
              <a:buFontTx/>
              <a:buChar char="-"/>
            </a:pPr>
            <a:r>
              <a:rPr lang="ar-SA" sz="1800" dirty="0">
                <a:solidFill>
                  <a:srgbClr val="000000"/>
                </a:solidFill>
                <a:effectLst/>
                <a:ea typeface="Calibri" panose="020F0502020204030204" pitchFamily="34" charset="0"/>
                <a:cs typeface="Simplified Arabic" panose="02020603050405020304" pitchFamily="18" charset="-78"/>
              </a:rPr>
              <a:t>دعم وصول العائلات القابلة للتعرض للأذى إلى الخدمات</a:t>
            </a:r>
            <a:r>
              <a:rPr lang="ar-SY" sz="1800" dirty="0">
                <a:solidFill>
                  <a:srgbClr val="000000"/>
                </a:solidFill>
                <a:effectLst/>
                <a:ea typeface="Calibri" panose="020F0502020204030204" pitchFamily="34" charset="0"/>
                <a:cs typeface="Simplified Arabic" panose="02020603050405020304" pitchFamily="18" charset="-78"/>
              </a:rPr>
              <a:t> (</a:t>
            </a:r>
            <a:r>
              <a:rPr lang="ar-SA" sz="1800" dirty="0">
                <a:solidFill>
                  <a:srgbClr val="000000"/>
                </a:solidFill>
                <a:effectLst/>
                <a:ea typeface="Calibri" panose="020F0502020204030204" pitchFamily="34" charset="0"/>
                <a:cs typeface="Simplified Arabic" panose="02020603050405020304" pitchFamily="18" charset="-78"/>
              </a:rPr>
              <a:t>مثل سبل كسب الرزق، ودعم الأمن الغذائي، والتعليم، والرعاية الصحّية الكافية</a:t>
            </a:r>
            <a:r>
              <a:rPr lang="ar-SY" sz="1800" dirty="0">
                <a:solidFill>
                  <a:srgbClr val="000000"/>
                </a:solidFill>
                <a:effectLst/>
                <a:ea typeface="Calibri" panose="020F0502020204030204" pitchFamily="34" charset="0"/>
                <a:cs typeface="Simplified Arabic" panose="02020603050405020304" pitchFamily="18" charset="-78"/>
              </a:rPr>
              <a:t>)</a:t>
            </a:r>
            <a:endParaRPr lang="ar-LB" sz="1800" dirty="0">
              <a:solidFill>
                <a:srgbClr val="000000"/>
              </a:solidFill>
              <a:effectLst/>
              <a:ea typeface="Calibri" panose="020F0502020204030204" pitchFamily="34" charset="0"/>
              <a:cs typeface="Simplified Arabic" panose="02020603050405020304" pitchFamily="18" charset="-78"/>
            </a:endParaRPr>
          </a:p>
          <a:p>
            <a:pPr marL="361950" marR="0" lvl="0" indent="-285750" algn="r" rtl="1">
              <a:lnSpc>
                <a:spcPct val="100000"/>
              </a:lnSpc>
              <a:spcBef>
                <a:spcPts val="0"/>
              </a:spcBef>
              <a:spcAft>
                <a:spcPts val="0"/>
              </a:spcAft>
              <a:buClr>
                <a:schemeClr val="dk1"/>
              </a:buClr>
              <a:buSzPts val="1200"/>
              <a:buFontTx/>
              <a:buChar char="-"/>
            </a:pPr>
            <a:r>
              <a:rPr lang="ar-LB" sz="1800" dirty="0">
                <a:solidFill>
                  <a:srgbClr val="000000"/>
                </a:solidFill>
                <a:effectLst/>
                <a:ea typeface="Calibri" panose="020F0502020204030204" pitchFamily="34" charset="0"/>
                <a:cs typeface="Simplified Arabic" panose="02020603050405020304" pitchFamily="18" charset="-78"/>
              </a:rPr>
              <a:t>برامج الوقاية والاستجابة الخاصة بتقوية العائلات (التوعية والوقاية من </a:t>
            </a:r>
            <a:r>
              <a:rPr lang="ar-SA" sz="1800" dirty="0">
                <a:solidFill>
                  <a:srgbClr val="000000"/>
                </a:solidFill>
                <a:effectLst/>
                <a:ea typeface="Calibri" panose="020F0502020204030204" pitchFamily="34" charset="0"/>
                <a:cs typeface="Simplified Arabic" panose="02020603050405020304" pitchFamily="18" charset="-78"/>
              </a:rPr>
              <a:t>آليات التأقلم السلبية</a:t>
            </a:r>
            <a:r>
              <a:rPr lang="ar-LB" sz="1800" dirty="0">
                <a:solidFill>
                  <a:srgbClr val="000000"/>
                </a:solidFill>
                <a:effectLst/>
                <a:ea typeface="Calibri" panose="020F0502020204030204" pitchFamily="34" charset="0"/>
                <a:cs typeface="Simplified Arabic" panose="02020603050405020304" pitchFamily="18" charset="-78"/>
              </a:rPr>
              <a:t>؛ و</a:t>
            </a:r>
            <a:r>
              <a:rPr lang="ar-SA" sz="1800" dirty="0">
                <a:solidFill>
                  <a:srgbClr val="000000"/>
                </a:solidFill>
                <a:effectLst/>
                <a:ea typeface="Calibri" panose="020F0502020204030204" pitchFamily="34" charset="0"/>
                <a:cs typeface="Simplified Arabic" panose="02020603050405020304" pitchFamily="18" charset="-78"/>
              </a:rPr>
              <a:t>الشبكات الاجتماعية</a:t>
            </a:r>
            <a:r>
              <a:rPr lang="ar-LB" sz="1800" dirty="0">
                <a:solidFill>
                  <a:srgbClr val="000000"/>
                </a:solidFill>
                <a:effectLst/>
                <a:ea typeface="Calibri" panose="020F0502020204030204" pitchFamily="34" charset="0"/>
                <a:cs typeface="Simplified Arabic" panose="02020603050405020304" pitchFamily="18" charset="-78"/>
              </a:rPr>
              <a:t>،</a:t>
            </a:r>
            <a:r>
              <a:rPr lang="ar-SA" sz="1800" dirty="0">
                <a:solidFill>
                  <a:srgbClr val="000000"/>
                </a:solidFill>
                <a:effectLst/>
                <a:ea typeface="Calibri" panose="020F0502020204030204" pitchFamily="34" charset="0"/>
                <a:cs typeface="Simplified Arabic" panose="02020603050405020304" pitchFamily="18" charset="-78"/>
              </a:rPr>
              <a:t> </a:t>
            </a:r>
            <a:r>
              <a:rPr lang="ar-LB" sz="1800" dirty="0">
                <a:solidFill>
                  <a:srgbClr val="000000"/>
                </a:solidFill>
                <a:effectLst/>
                <a:ea typeface="Calibri" panose="020F0502020204030204" pitchFamily="34" charset="0"/>
                <a:cs typeface="Simplified Arabic" panose="02020603050405020304" pitchFamily="18" charset="-78"/>
              </a:rPr>
              <a:t>والم</a:t>
            </a:r>
            <a:r>
              <a:rPr lang="ar-SA" sz="1800" dirty="0">
                <a:solidFill>
                  <a:srgbClr val="000000"/>
                </a:solidFill>
                <a:effectLst/>
                <a:ea typeface="Calibri" panose="020F0502020204030204" pitchFamily="34" charset="0"/>
                <a:cs typeface="Simplified Arabic" panose="02020603050405020304" pitchFamily="18" charset="-78"/>
              </a:rPr>
              <a:t>جموعات، </a:t>
            </a:r>
            <a:r>
              <a:rPr lang="ar-LB" sz="1800" dirty="0">
                <a:solidFill>
                  <a:srgbClr val="000000"/>
                </a:solidFill>
                <a:effectLst/>
                <a:ea typeface="Calibri" panose="020F0502020204030204" pitchFamily="34" charset="0"/>
                <a:cs typeface="Simplified Arabic" panose="02020603050405020304" pitchFamily="18" charset="-78"/>
              </a:rPr>
              <a:t>و</a:t>
            </a:r>
            <a:r>
              <a:rPr lang="ar-SA" sz="1800" dirty="0">
                <a:solidFill>
                  <a:srgbClr val="000000"/>
                </a:solidFill>
                <a:effectLst/>
                <a:ea typeface="Calibri" panose="020F0502020204030204" pitchFamily="34" charset="0"/>
                <a:cs typeface="Simplified Arabic" panose="02020603050405020304" pitchFamily="18" charset="-78"/>
              </a:rPr>
              <a:t>مجموعات </a:t>
            </a:r>
            <a:r>
              <a:rPr lang="ar-LB" sz="1800" dirty="0">
                <a:solidFill>
                  <a:srgbClr val="000000"/>
                </a:solidFill>
                <a:effectLst/>
                <a:ea typeface="Calibri" panose="020F0502020204030204" pitchFamily="34" charset="0"/>
                <a:cs typeface="Simplified Arabic" panose="02020603050405020304" pitchFamily="18" charset="-78"/>
              </a:rPr>
              <a:t>ال</a:t>
            </a:r>
            <a:r>
              <a:rPr lang="ar-SA" sz="1800" dirty="0">
                <a:solidFill>
                  <a:srgbClr val="000000"/>
                </a:solidFill>
                <a:effectLst/>
                <a:ea typeface="Calibri" panose="020F0502020204030204" pitchFamily="34" charset="0"/>
                <a:cs typeface="Simplified Arabic" panose="02020603050405020304" pitchFamily="18" charset="-78"/>
              </a:rPr>
              <a:t>دعم بين الأقران، </a:t>
            </a:r>
            <a:r>
              <a:rPr lang="ar-LB" sz="1800" dirty="0">
                <a:solidFill>
                  <a:srgbClr val="000000"/>
                </a:solidFill>
                <a:effectLst/>
                <a:ea typeface="Calibri" panose="020F0502020204030204" pitchFamily="34" charset="0"/>
                <a:cs typeface="Simplified Arabic" panose="02020603050405020304" pitchFamily="18" charset="-78"/>
              </a:rPr>
              <a:t>و</a:t>
            </a:r>
            <a:r>
              <a:rPr lang="ar-SA" sz="1800" dirty="0">
                <a:solidFill>
                  <a:srgbClr val="000000"/>
                </a:solidFill>
                <a:effectLst/>
                <a:ea typeface="Calibri" panose="020F0502020204030204" pitchFamily="34" charset="0"/>
                <a:cs typeface="Simplified Arabic" panose="02020603050405020304" pitchFamily="18" charset="-78"/>
              </a:rPr>
              <a:t>مجموعات المساعدة الذاتية</a:t>
            </a:r>
            <a:r>
              <a:rPr lang="ar-LB" sz="1800" dirty="0">
                <a:solidFill>
                  <a:srgbClr val="000000"/>
                </a:solidFill>
                <a:effectLst/>
                <a:ea typeface="Calibri" panose="020F0502020204030204" pitchFamily="34" charset="0"/>
                <a:cs typeface="Simplified Arabic" panose="02020603050405020304" pitchFamily="18" charset="-78"/>
              </a:rPr>
              <a:t>؛ و</a:t>
            </a:r>
            <a:r>
              <a:rPr lang="ar-SA" sz="1800" dirty="0">
                <a:solidFill>
                  <a:srgbClr val="000000"/>
                </a:solidFill>
                <a:effectLst/>
                <a:ea typeface="Calibri" panose="020F0502020204030204" pitchFamily="34" charset="0"/>
                <a:cs typeface="Simplified Arabic" panose="02020603050405020304" pitchFamily="18" charset="-78"/>
              </a:rPr>
              <a:t>منع عنف الشريك الحميم والاستجابة له</a:t>
            </a:r>
            <a:r>
              <a:rPr lang="ar-LB" sz="1800" dirty="0">
                <a:solidFill>
                  <a:srgbClr val="000000"/>
                </a:solidFill>
                <a:effectLst/>
                <a:ea typeface="Calibri" panose="020F0502020204030204" pitchFamily="34" charset="0"/>
                <a:cs typeface="Simplified Arabic" panose="02020603050405020304" pitchFamily="18" charset="-78"/>
              </a:rPr>
              <a:t>) </a:t>
            </a:r>
            <a:r>
              <a:rPr lang="ar-LB" sz="1800" i="0" dirty="0">
                <a:latin typeface="Arial" panose="020B0604020202020204" pitchFamily="34" charset="0"/>
                <a:ea typeface="Arial"/>
                <a:cs typeface="Arial" panose="020B0604020202020204" pitchFamily="34" charset="0"/>
                <a:sym typeface="Arial"/>
              </a:rPr>
              <a:t>[← </a:t>
            </a:r>
            <a:r>
              <a:rPr lang="ar-LB" sz="1800" i="0" dirty="0">
                <a:latin typeface="Arial"/>
                <a:ea typeface="Arial"/>
                <a:cs typeface="Arial"/>
                <a:sym typeface="Arial"/>
              </a:rPr>
              <a:t>رمز </a:t>
            </a:r>
            <a:r>
              <a:rPr lang="ar-LB" sz="1800" b="1" i="0" dirty="0">
                <a:latin typeface="Arial"/>
                <a:ea typeface="Arial"/>
                <a:cs typeface="Arial"/>
                <a:sym typeface="Arial"/>
              </a:rPr>
              <a:t>الوقاية</a:t>
            </a:r>
            <a:r>
              <a:rPr lang="ar-LB" sz="1800" i="0" dirty="0">
                <a:latin typeface="Arial"/>
                <a:ea typeface="Arial"/>
                <a:cs typeface="Arial"/>
                <a:sym typeface="Arial"/>
              </a:rPr>
              <a:t>]</a:t>
            </a:r>
            <a:endParaRPr lang="ar-LB" sz="1800" dirty="0">
              <a:solidFill>
                <a:srgbClr val="000000"/>
              </a:solidFill>
              <a:effectLst/>
              <a:ea typeface="Calibri" panose="020F0502020204030204" pitchFamily="34" charset="0"/>
              <a:cs typeface="Simplified Arabic" panose="02020603050405020304" pitchFamily="18" charset="-78"/>
            </a:endParaRPr>
          </a:p>
          <a:p>
            <a:pPr marL="361950" marR="0" lvl="0" indent="-285750" algn="r" rtl="1">
              <a:lnSpc>
                <a:spcPct val="100000"/>
              </a:lnSpc>
              <a:spcBef>
                <a:spcPts val="0"/>
              </a:spcBef>
              <a:spcAft>
                <a:spcPts val="0"/>
              </a:spcAft>
              <a:buClr>
                <a:schemeClr val="dk1"/>
              </a:buClr>
              <a:buSzPts val="1200"/>
              <a:buFontTx/>
              <a:buChar char="-"/>
            </a:pPr>
            <a:r>
              <a:rPr lang="ar-LB" sz="1800" dirty="0">
                <a:solidFill>
                  <a:srgbClr val="000000"/>
                </a:solidFill>
                <a:effectLst/>
                <a:ea typeface="Calibri" panose="020F0502020204030204" pitchFamily="34" charset="0"/>
                <a:cs typeface="Simplified Arabic" panose="02020603050405020304" pitchFamily="18" charset="-78"/>
              </a:rPr>
              <a:t>برامج التربية الوالدية الإيجابية (دعم العلاقات بين مقدمي الرعاية والأطفال، والرعاية الذاتية الملائمة، وبرامج الزيارات المنزلية...)</a:t>
            </a:r>
          </a:p>
          <a:p>
            <a:pPr marL="361950" marR="0" lvl="0" indent="-285750" algn="r" rtl="1">
              <a:lnSpc>
                <a:spcPct val="100000"/>
              </a:lnSpc>
              <a:spcBef>
                <a:spcPts val="0"/>
              </a:spcBef>
              <a:spcAft>
                <a:spcPts val="0"/>
              </a:spcAft>
              <a:buClr>
                <a:schemeClr val="dk1"/>
              </a:buClr>
              <a:buSzPts val="1200"/>
              <a:buFontTx/>
              <a:buChar char="-"/>
            </a:pPr>
            <a:r>
              <a:rPr lang="ar-LB" sz="1800" dirty="0">
                <a:solidFill>
                  <a:srgbClr val="000000"/>
                </a:solidFill>
                <a:effectLst/>
                <a:ea typeface="Calibri" panose="020F0502020204030204" pitchFamily="34" charset="0"/>
                <a:cs typeface="Simplified Arabic" panose="02020603050405020304" pitchFamily="18" charset="-78"/>
              </a:rPr>
              <a:t>انخراط/مشاركة مقدمي الرعاية الذكور: </a:t>
            </a:r>
            <a:r>
              <a:rPr lang="ar-SA" sz="1800" dirty="0">
                <a:effectLst/>
                <a:ea typeface="Calibri" panose="020F0502020204030204" pitchFamily="34" charset="0"/>
                <a:cs typeface="Simplified Arabic" panose="02020603050405020304" pitchFamily="18" charset="-78"/>
              </a:rPr>
              <a:t>توضح الأبحاث الأثر الإيجابي لانخراط مقدّمي الرعاية الذكور على النتائج الاجتماعية، والتعليمية، والسلوكية، والنفسية لدى الأطفال</a:t>
            </a:r>
            <a:r>
              <a:rPr lang="ar-SY" sz="1800" dirty="0">
                <a:effectLst/>
                <a:ea typeface="Calibri" panose="020F0502020204030204" pitchFamily="34" charset="0"/>
                <a:cs typeface="Simplified Arabic" panose="02020603050405020304" pitchFamily="18" charset="-78"/>
              </a:rPr>
              <a:t>. </a:t>
            </a:r>
            <a:endParaRPr lang="ar-LB" sz="1800" dirty="0">
              <a:effectLst/>
              <a:ea typeface="Calibri" panose="020F0502020204030204" pitchFamily="34" charset="0"/>
              <a:cs typeface="Simplified Arabic" panose="02020603050405020304" pitchFamily="18" charset="-78"/>
            </a:endParaRPr>
          </a:p>
          <a:p>
            <a:pPr marL="361950" marR="0" lvl="0" indent="-285750" algn="r" rtl="1">
              <a:lnSpc>
                <a:spcPct val="100000"/>
              </a:lnSpc>
              <a:spcBef>
                <a:spcPts val="0"/>
              </a:spcBef>
              <a:spcAft>
                <a:spcPts val="0"/>
              </a:spcAft>
              <a:buClr>
                <a:schemeClr val="dk1"/>
              </a:buClr>
              <a:buSzPts val="1200"/>
              <a:buFontTx/>
              <a:buChar char="-"/>
            </a:pPr>
            <a:r>
              <a:rPr lang="ar-SA" sz="1800" dirty="0">
                <a:effectLst/>
                <a:ea typeface="Calibri" panose="020F0502020204030204" pitchFamily="34" charset="0"/>
                <a:cs typeface="Simplified Arabic" panose="02020603050405020304" pitchFamily="18" charset="-78"/>
              </a:rPr>
              <a:t>التدخّلات الاقتصادية </a:t>
            </a:r>
            <a:r>
              <a:rPr lang="ar-LB" sz="1800" dirty="0">
                <a:effectLst/>
                <a:ea typeface="Calibri" panose="020F0502020204030204" pitchFamily="34" charset="0"/>
                <a:cs typeface="Simplified Arabic" panose="02020603050405020304" pitchFamily="18" charset="-78"/>
              </a:rPr>
              <a:t>(</a:t>
            </a:r>
            <a:r>
              <a:rPr lang="ar-SA" sz="1800" dirty="0">
                <a:effectLst/>
                <a:ea typeface="Calibri" panose="020F0502020204030204" pitchFamily="34" charset="0"/>
                <a:cs typeface="Simplified Arabic" panose="02020603050405020304" pitchFamily="18" charset="-78"/>
              </a:rPr>
              <a:t>التمكين الاقتصادي للمرأة، و</a:t>
            </a:r>
            <a:r>
              <a:rPr lang="ar-SA" sz="1800" u="sng" dirty="0">
                <a:solidFill>
                  <a:srgbClr val="0563C1"/>
                </a:solidFill>
                <a:effectLst/>
                <a:ea typeface="Calibri" panose="020F0502020204030204" pitchFamily="34" charset="0"/>
                <a:cs typeface="Simplified Arabic" panose="02020603050405020304" pitchFamily="18" charset="-78"/>
                <a:hlinkClick r:id="rId3"/>
              </a:rPr>
              <a:t>المساعدة النقدية وبالقسائم</a:t>
            </a:r>
            <a:r>
              <a:rPr lang="ar-SA" sz="1800" u="sng" dirty="0">
                <a:solidFill>
                  <a:srgbClr val="0563C1"/>
                </a:solidFill>
                <a:effectLst/>
                <a:ea typeface="Calibri" panose="020F0502020204030204" pitchFamily="34" charset="0"/>
                <a:cs typeface="Simplified Arabic" panose="02020603050405020304" pitchFamily="18" charset="-78"/>
              </a:rPr>
              <a:t>،</a:t>
            </a:r>
            <a:r>
              <a:rPr lang="ar-SA" sz="1800" dirty="0">
                <a:effectLst/>
                <a:ea typeface="Calibri" panose="020F0502020204030204" pitchFamily="34" charset="0"/>
                <a:cs typeface="Simplified Arabic" panose="02020603050405020304" pitchFamily="18" charset="-78"/>
              </a:rPr>
              <a:t> وغيرها من أشكال الدعم الاقتصادي</a:t>
            </a:r>
            <a:r>
              <a:rPr lang="ar-LB" sz="1800" dirty="0">
                <a:effectLst/>
                <a:ea typeface="Calibri" panose="020F0502020204030204" pitchFamily="34" charset="0"/>
                <a:cs typeface="Simplified Arabic" panose="02020603050405020304" pitchFamily="18" charset="-78"/>
              </a:rPr>
              <a:t>، مثل الدعم المالي المباشر)</a:t>
            </a:r>
          </a:p>
          <a:p>
            <a:pPr marL="361950" marR="0" lvl="0" indent="-285750" algn="r" rtl="1">
              <a:lnSpc>
                <a:spcPct val="100000"/>
              </a:lnSpc>
              <a:spcBef>
                <a:spcPts val="0"/>
              </a:spcBef>
              <a:spcAft>
                <a:spcPts val="0"/>
              </a:spcAft>
              <a:buClr>
                <a:schemeClr val="dk1"/>
              </a:buClr>
              <a:buSzPts val="1200"/>
              <a:buFontTx/>
              <a:buChar char="-"/>
            </a:pPr>
            <a:r>
              <a:rPr lang="ar-LB" sz="1800" dirty="0">
                <a:solidFill>
                  <a:srgbClr val="000000"/>
                </a:solidFill>
                <a:effectLst/>
                <a:ea typeface="Calibri" panose="020F0502020204030204" pitchFamily="34" charset="0"/>
                <a:cs typeface="Simplified Arabic" panose="02020603050405020304" pitchFamily="18" charset="-78"/>
              </a:rPr>
              <a:t>الصحة العقلية، الرفاه النفسي الاجتماعي</a:t>
            </a:r>
          </a:p>
          <a:p>
            <a:pPr marL="171450" marR="0" lvl="0" indent="-95250" algn="l" rtl="0">
              <a:lnSpc>
                <a:spcPct val="100000"/>
              </a:lnSpc>
              <a:spcBef>
                <a:spcPts val="0"/>
              </a:spcBef>
              <a:spcAft>
                <a:spcPts val="0"/>
              </a:spcAft>
              <a:buClr>
                <a:schemeClr val="dk1"/>
              </a:buClr>
              <a:buSzPts val="1200"/>
              <a:buFont typeface="Calibri"/>
              <a:buNone/>
            </a:pPr>
            <a:endParaRPr b="1" dirty="0">
              <a:latin typeface="Arial"/>
              <a:ea typeface="Arial"/>
              <a:cs typeface="Arial"/>
              <a:sym typeface="Arial"/>
            </a:endParaRPr>
          </a:p>
          <a:p>
            <a:pPr marL="171450" marR="0" lvl="0" indent="-171450" algn="r" rtl="1">
              <a:lnSpc>
                <a:spcPct val="100000"/>
              </a:lnSpc>
              <a:spcBef>
                <a:spcPts val="0"/>
              </a:spcBef>
              <a:spcAft>
                <a:spcPts val="0"/>
              </a:spcAft>
              <a:buClr>
                <a:schemeClr val="dk1"/>
              </a:buClr>
              <a:buSzPts val="1200"/>
              <a:buFont typeface="Arial"/>
              <a:buChar char="•"/>
            </a:pPr>
            <a:r>
              <a:rPr lang="ar-LB" b="1" dirty="0">
                <a:latin typeface="Arial"/>
                <a:ea typeface="Arial"/>
                <a:cs typeface="Arial"/>
                <a:sym typeface="Arial"/>
              </a:rPr>
              <a:t>تذكير: يجب أن نتذكر عند التخطيط للتدخلات الهادفة إلى تقوية العائلة: أن نشمل </a:t>
            </a:r>
            <a:r>
              <a:rPr lang="ar-SA" sz="1800" dirty="0">
                <a:effectLst/>
                <a:ea typeface="Calibri" panose="020F0502020204030204" pitchFamily="34" charset="0"/>
                <a:cs typeface="Simplified Arabic" panose="02020603050405020304" pitchFamily="18" charset="-78"/>
              </a:rPr>
              <a:t>الأُسَر التي يرأسها طفل والأُسَر التي تنطبق عليها معايير المخاطر المحدّدة محلّيًا،</a:t>
            </a:r>
            <a:r>
              <a:rPr lang="ar-LB" sz="1800" dirty="0">
                <a:effectLst/>
                <a:ea typeface="Calibri" panose="020F0502020204030204" pitchFamily="34" charset="0"/>
                <a:cs typeface="Simplified Arabic" panose="02020603050405020304" pitchFamily="18" charset="-78"/>
              </a:rPr>
              <a:t> و</a:t>
            </a:r>
            <a:r>
              <a:rPr lang="ar-SA" sz="1800" dirty="0">
                <a:effectLst/>
                <a:ea typeface="Calibri" panose="020F0502020204030204" pitchFamily="34" charset="0"/>
                <a:cs typeface="Simplified Arabic" panose="02020603050405020304" pitchFamily="18" charset="-78"/>
              </a:rPr>
              <a:t>جميع أفراد العائلة</a:t>
            </a:r>
            <a:r>
              <a:rPr lang="ar-LB" sz="1800" dirty="0">
                <a:effectLst/>
                <a:ea typeface="Calibri" panose="020F0502020204030204" pitchFamily="34" charset="0"/>
                <a:cs typeface="Simplified Arabic" panose="02020603050405020304" pitchFamily="18" charset="-78"/>
              </a:rPr>
              <a:t>،</a:t>
            </a:r>
            <a:r>
              <a:rPr lang="ar-SA" sz="1800" dirty="0">
                <a:effectLst/>
                <a:ea typeface="Calibri" panose="020F0502020204030204" pitchFamily="34" charset="0"/>
                <a:cs typeface="Simplified Arabic" panose="02020603050405020304" pitchFamily="18" charset="-78"/>
              </a:rPr>
              <a:t> </a:t>
            </a:r>
            <a:r>
              <a:rPr lang="ar-LB" sz="1800" dirty="0">
                <a:effectLst/>
                <a:ea typeface="Calibri" panose="020F0502020204030204" pitchFamily="34" charset="0"/>
                <a:cs typeface="Simplified Arabic" panose="02020603050405020304" pitchFamily="18" charset="-78"/>
              </a:rPr>
              <a:t>و</a:t>
            </a:r>
            <a:r>
              <a:rPr lang="ar-SA" sz="1800" dirty="0">
                <a:effectLst/>
                <a:ea typeface="Calibri" panose="020F0502020204030204" pitchFamily="34" charset="0"/>
                <a:cs typeface="Simplified Arabic" panose="02020603050405020304" pitchFamily="18" charset="-78"/>
              </a:rPr>
              <a:t>أفراد العائلة الآخرين</a:t>
            </a:r>
            <a:r>
              <a:rPr lang="ar-SY" sz="1800" dirty="0">
                <a:effectLst/>
                <a:ea typeface="Calibri" panose="020F0502020204030204" pitchFamily="34" charset="0"/>
                <a:cs typeface="Simplified Arabic" panose="02020603050405020304" pitchFamily="18" charset="-78"/>
              </a:rPr>
              <a:t> (</a:t>
            </a:r>
            <a:r>
              <a:rPr lang="ar-SA" sz="1800" dirty="0">
                <a:effectLst/>
                <a:ea typeface="Calibri" panose="020F0502020204030204" pitchFamily="34" charset="0"/>
                <a:cs typeface="Simplified Arabic" panose="02020603050405020304" pitchFamily="18" charset="-78"/>
              </a:rPr>
              <a:t>غير مقدّمي الرعاية الرئيسيين</a:t>
            </a:r>
            <a:r>
              <a:rPr lang="ar-SY" sz="1800" dirty="0">
                <a:effectLst/>
                <a:ea typeface="Calibri" panose="020F0502020204030204" pitchFamily="34" charset="0"/>
                <a:cs typeface="Simplified Arabic" panose="02020603050405020304" pitchFamily="18" charset="-78"/>
              </a:rPr>
              <a:t>)</a:t>
            </a:r>
            <a:r>
              <a:rPr lang="ar-LB" sz="1800" dirty="0">
                <a:effectLst/>
                <a:ea typeface="Calibri" panose="020F0502020204030204" pitchFamily="34" charset="0"/>
                <a:cs typeface="Simplified Arabic" panose="02020603050405020304" pitchFamily="18" charset="-78"/>
              </a:rPr>
              <a:t>، والعائلات الكفيلة، </a:t>
            </a:r>
            <a:r>
              <a:rPr lang="ar-LB" sz="1800" b="1" dirty="0">
                <a:effectLst/>
                <a:ea typeface="Calibri" panose="020F0502020204030204" pitchFamily="34" charset="0"/>
                <a:cs typeface="Simplified Arabic" panose="02020603050405020304" pitchFamily="18" charset="-78"/>
              </a:rPr>
              <a:t>وتكييف تدخلاتنا على هذا الأساس...</a:t>
            </a:r>
            <a:endParaRPr lang="ar-LB" b="1" dirty="0">
              <a:latin typeface="Arial"/>
              <a:ea typeface="Arial"/>
              <a:cs typeface="Arial"/>
              <a:sym typeface="Arial"/>
            </a:endParaRPr>
          </a:p>
        </p:txBody>
      </p:sp>
      <p:sp>
        <p:nvSpPr>
          <p:cNvPr id="221" name="Google Shape;221;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rtlCol="1"/>
          <a:lstStyle/>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r>
              <a:rPr lang="ar-SA" sz="1200" b="0" i="0" u="none" strike="noStrike" cap="none" dirty="0">
                <a:solidFill>
                  <a:schemeClr val="dk1"/>
                </a:solidFill>
                <a:effectLst/>
                <a:latin typeface="Calibri"/>
                <a:ea typeface="Calibri"/>
                <a:cs typeface="Calibri"/>
                <a:sym typeface="Calibri"/>
              </a:rPr>
              <a:t>بحسب الوقت المتاح لكم في التيسير، فكّروا في أن تضيفوا هنا أمثلة من المنطقة/البلد/الاستجابة، عن برامج تستوفي المعايير. </a:t>
            </a:r>
            <a:endParaRPr lang="ar-LB" sz="1200" b="0" i="0" u="none" strike="noStrike" cap="none" dirty="0">
              <a:solidFill>
                <a:schemeClr val="dk1"/>
              </a:solidFill>
              <a:effectLst/>
              <a:latin typeface="Calibri"/>
              <a:ea typeface="Calibri"/>
              <a:cs typeface="Calibri"/>
              <a:sym typeface="Calibri"/>
            </a:endParaRPr>
          </a:p>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r>
              <a:rPr lang="ar-SA" sz="1200" b="0" i="0" u="none" strike="noStrike" cap="none" dirty="0">
                <a:solidFill>
                  <a:schemeClr val="dk1"/>
                </a:solidFill>
                <a:effectLst/>
                <a:latin typeface="Calibri"/>
                <a:ea typeface="Calibri"/>
                <a:cs typeface="Calibri"/>
                <a:sym typeface="Calibri"/>
              </a:rPr>
              <a:t>يمكن أن تكون هذه مسودّة شريحة تستطيعون تحديثها أو إلغاءها عند الضرورة. </a:t>
            </a:r>
            <a:endParaRPr lang="ar-LB" sz="1200" b="0" i="0" u="none" strike="noStrike" cap="none" dirty="0">
              <a:solidFill>
                <a:schemeClr val="dk1"/>
              </a:solidFill>
              <a:effectLst/>
              <a:latin typeface="Calibri"/>
              <a:ea typeface="Calibri"/>
              <a:cs typeface="Calibri"/>
              <a:sym typeface="Calibri"/>
            </a:endParaRPr>
          </a:p>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r>
              <a:rPr lang="ar-SA" sz="1200" b="0" i="0" u="none" strike="noStrike" cap="none" dirty="0">
                <a:solidFill>
                  <a:schemeClr val="dk1"/>
                </a:solidFill>
                <a:effectLst/>
                <a:latin typeface="Calibri"/>
                <a:ea typeface="Calibri"/>
                <a:cs typeface="Calibri"/>
                <a:sym typeface="Calibri"/>
              </a:rPr>
              <a:t>لكلّ مثال، يمكنكم أن تضيفوا:</a:t>
            </a:r>
            <a:r>
              <a:rPr lang="ar-LB" sz="1200" b="0" i="0" u="none" strike="noStrike" cap="none" dirty="0">
                <a:solidFill>
                  <a:schemeClr val="dk1"/>
                </a:solidFill>
                <a:effectLst/>
                <a:latin typeface="Calibri"/>
                <a:ea typeface="Calibri"/>
                <a:cs typeface="Calibri"/>
                <a:sym typeface="Calibri"/>
              </a:rPr>
              <a:t> </a:t>
            </a:r>
          </a:p>
          <a:p>
            <a:pPr marL="171450" marR="0" lvl="0" indent="-1714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SA" sz="1200" b="0" i="0" u="none" strike="noStrike" cap="none" dirty="0">
                <a:solidFill>
                  <a:schemeClr val="dk1"/>
                </a:solidFill>
                <a:effectLst/>
                <a:latin typeface="Calibri"/>
                <a:ea typeface="Calibri"/>
                <a:cs typeface="Calibri"/>
                <a:sym typeface="Calibri"/>
              </a:rPr>
              <a:t>جملة قصيرة، مختصرة، رئيسية تعريفية بشأن</a:t>
            </a:r>
            <a:r>
              <a:rPr lang="ar-LB" dirty="0"/>
              <a:t> برنامج/مشروع محدد يستخدم المعيار 16</a:t>
            </a:r>
          </a:p>
          <a:p>
            <a:pPr marL="171450" marR="0" lvl="0" indent="-1714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LB" sz="1200" b="0" i="0" u="none" strike="noStrike" cap="none" dirty="0">
                <a:solidFill>
                  <a:schemeClr val="dk1"/>
                </a:solidFill>
                <a:effectLst/>
                <a:latin typeface="Calibri"/>
                <a:ea typeface="Calibri"/>
                <a:cs typeface="Calibri"/>
                <a:sym typeface="Calibri"/>
              </a:rPr>
              <a:t>أضيفوا أسماء المنظمات والشركاء المشاركين معكم</a:t>
            </a:r>
          </a:p>
          <a:p>
            <a:pPr marL="171450" marR="0" lvl="0" indent="-1714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SA" sz="1200" b="0" i="0" u="none" strike="noStrike" cap="none" dirty="0">
                <a:solidFill>
                  <a:schemeClr val="dk1"/>
                </a:solidFill>
                <a:effectLst/>
                <a:latin typeface="Calibri"/>
                <a:ea typeface="Calibri"/>
                <a:cs typeface="Calibri"/>
                <a:sym typeface="Calibri"/>
              </a:rPr>
              <a:t>أضيفوا الدروس المستفادة العملية، والإجراءات </a:t>
            </a:r>
            <a:r>
              <a:rPr lang="ar-LB" sz="1200" b="0" i="0" u="none" strike="noStrike" cap="none" dirty="0">
                <a:solidFill>
                  <a:schemeClr val="dk1"/>
                </a:solidFill>
                <a:effectLst/>
                <a:latin typeface="Calibri"/>
                <a:ea typeface="Calibri"/>
                <a:cs typeface="Calibri"/>
                <a:sym typeface="Calibri"/>
              </a:rPr>
              <a:t>أ</a:t>
            </a:r>
            <a:r>
              <a:rPr lang="ar-SA" sz="1200" b="0" i="0" u="none" strike="noStrike" cap="none" dirty="0">
                <a:solidFill>
                  <a:schemeClr val="dk1"/>
                </a:solidFill>
                <a:effectLst/>
                <a:latin typeface="Calibri"/>
                <a:ea typeface="Calibri"/>
                <a:cs typeface="Calibri"/>
                <a:sym typeface="Calibri"/>
              </a:rPr>
              <a:t>و</a:t>
            </a:r>
            <a:r>
              <a:rPr lang="ar-LB" sz="1200" b="0" i="0" u="none" strike="noStrike" cap="none" dirty="0">
                <a:solidFill>
                  <a:schemeClr val="dk1"/>
                </a:solidFill>
                <a:effectLst/>
                <a:latin typeface="Calibri"/>
                <a:ea typeface="Calibri"/>
                <a:cs typeface="Calibri"/>
                <a:sym typeface="Calibri"/>
              </a:rPr>
              <a:t> </a:t>
            </a:r>
            <a:r>
              <a:rPr lang="ar-SA" sz="1200" b="0" i="0" u="none" strike="noStrike" cap="none" dirty="0">
                <a:solidFill>
                  <a:schemeClr val="dk1"/>
                </a:solidFill>
                <a:effectLst/>
                <a:latin typeface="Calibri"/>
                <a:ea typeface="Calibri"/>
                <a:cs typeface="Calibri"/>
                <a:sym typeface="Calibri"/>
              </a:rPr>
              <a:t>الرسالة أو الأرقام</a:t>
            </a:r>
            <a:r>
              <a:rPr lang="ar-LB" sz="1200" b="0" i="0" u="none" strike="noStrike" cap="none" dirty="0">
                <a:solidFill>
                  <a:schemeClr val="dk1"/>
                </a:solidFill>
                <a:effectLst/>
                <a:latin typeface="Calibri"/>
                <a:ea typeface="Calibri"/>
                <a:cs typeface="Calibri"/>
                <a:sym typeface="Calibri"/>
              </a:rPr>
              <a:t> الأساسية</a:t>
            </a:r>
            <a:r>
              <a:rPr lang="ar-SA" sz="1200" b="0" i="0" u="none" strike="noStrike" cap="none" dirty="0">
                <a:solidFill>
                  <a:schemeClr val="dk1"/>
                </a:solidFill>
                <a:effectLst/>
                <a:latin typeface="Calibri"/>
                <a:ea typeface="Calibri"/>
                <a:cs typeface="Calibri"/>
                <a:sym typeface="Calibri"/>
              </a:rPr>
              <a:t>، التي تثير اهتمام </a:t>
            </a:r>
            <a:r>
              <a:rPr lang="ar-LB" sz="1200" b="0" i="0" u="none" strike="noStrike" cap="none" dirty="0">
                <a:solidFill>
                  <a:schemeClr val="dk1"/>
                </a:solidFill>
                <a:effectLst/>
                <a:latin typeface="Calibri"/>
                <a:ea typeface="Calibri"/>
                <a:cs typeface="Calibri"/>
                <a:sym typeface="Calibri"/>
              </a:rPr>
              <a:t>المشاركين معكم </a:t>
            </a:r>
          </a:p>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endParaRPr lang="ar-LB" sz="1200" b="0" i="0" u="none" strike="noStrike" cap="none" dirty="0">
              <a:solidFill>
                <a:schemeClr val="dk1"/>
              </a:solidFill>
              <a:effectLst/>
              <a:latin typeface="Calibri"/>
              <a:ea typeface="Calibri"/>
              <a:cs typeface="Calibri"/>
              <a:sym typeface="Calibri"/>
            </a:endParaRPr>
          </a:p>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r>
              <a:rPr lang="ar-SA" sz="1200" b="0" i="0" u="none" strike="noStrike" cap="none" dirty="0">
                <a:solidFill>
                  <a:schemeClr val="dk1"/>
                </a:solidFill>
                <a:effectLst/>
                <a:latin typeface="Calibri"/>
                <a:ea typeface="Calibri"/>
                <a:cs typeface="Calibri"/>
                <a:sym typeface="Calibri"/>
              </a:rPr>
              <a:t>أمّا الخيار الآخر، في حال أتيح لكم مجال تيسير </a:t>
            </a:r>
            <a:r>
              <a:rPr lang="ar-LB" sz="1200" b="0" i="0" u="none" strike="noStrike" cap="none" dirty="0">
                <a:solidFill>
                  <a:schemeClr val="dk1"/>
                </a:solidFill>
                <a:effectLst/>
                <a:latin typeface="Calibri"/>
                <a:ea typeface="Calibri"/>
                <a:cs typeface="Calibri"/>
                <a:sym typeface="Calibri"/>
              </a:rPr>
              <a:t>أوسع</a:t>
            </a:r>
            <a:r>
              <a:rPr lang="ar-SA" sz="1200" b="0" i="0" u="none" strike="noStrike" cap="none" dirty="0">
                <a:solidFill>
                  <a:schemeClr val="dk1"/>
                </a:solidFill>
                <a:effectLst/>
                <a:latin typeface="Calibri"/>
                <a:ea typeface="Calibri"/>
                <a:cs typeface="Calibri"/>
                <a:sym typeface="Calibri"/>
              </a:rPr>
              <a:t> (وأيضًا بحسب مجموعتكم)، فهو ملء هذه الشريحة بطريقة تفاعلية خلال الجلسة.</a:t>
            </a:r>
            <a:endParaRPr lang="ar-LB" sz="1200" b="0" i="0" u="none" strike="noStrike" cap="none" dirty="0">
              <a:solidFill>
                <a:schemeClr val="dk1"/>
              </a:solidFill>
              <a:effectLst/>
              <a:latin typeface="Calibri"/>
              <a:ea typeface="Calibri"/>
              <a:cs typeface="Calibri"/>
              <a:sym typeface="Calibri"/>
            </a:endParaRPr>
          </a:p>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r>
              <a:rPr lang="ar-SA" sz="1200" b="0" i="0" u="none" strike="noStrike" cap="none" dirty="0">
                <a:solidFill>
                  <a:schemeClr val="dk1"/>
                </a:solidFill>
                <a:effectLst/>
                <a:latin typeface="Calibri"/>
                <a:ea typeface="Calibri"/>
                <a:cs typeface="Calibri"/>
                <a:sym typeface="Calibri"/>
              </a:rPr>
              <a:t>في هذه الحال، يمكنكم أن:</a:t>
            </a:r>
            <a:r>
              <a:rPr lang="ar-LB" sz="1200" b="0" i="0" u="none" strike="noStrike" cap="none" dirty="0">
                <a:solidFill>
                  <a:schemeClr val="dk1"/>
                </a:solidFill>
                <a:effectLst/>
                <a:latin typeface="Calibri"/>
                <a:ea typeface="Calibri"/>
                <a:cs typeface="Calibri"/>
                <a:sym typeface="Calibri"/>
              </a:rPr>
              <a:t> </a:t>
            </a:r>
          </a:p>
          <a:p>
            <a:pPr marL="171450" marR="0" lvl="0" indent="-1714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SA" sz="1200" b="0" i="0" u="none" strike="noStrike" cap="none" dirty="0">
                <a:solidFill>
                  <a:schemeClr val="dk1"/>
                </a:solidFill>
                <a:effectLst/>
                <a:latin typeface="Calibri"/>
                <a:ea typeface="Calibri"/>
                <a:cs typeface="Calibri"/>
                <a:sym typeface="Calibri"/>
              </a:rPr>
              <a:t>توزّعوا مجموعتكم ضمن مجموعتَين أو 3 مجموعات أصغر،</a:t>
            </a:r>
            <a:endParaRPr lang="ar-LB" sz="1200" b="0" i="0" u="none" strike="noStrike" cap="none" dirty="0">
              <a:solidFill>
                <a:schemeClr val="dk1"/>
              </a:solidFill>
              <a:effectLst/>
              <a:latin typeface="Calibri"/>
              <a:ea typeface="Calibri"/>
              <a:cs typeface="Calibri"/>
              <a:sym typeface="Calibri"/>
            </a:endParaRPr>
          </a:p>
          <a:p>
            <a:pPr marL="171450" marR="0" lvl="0" indent="-1714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LB" sz="1200" b="0" i="0" u="none" strike="noStrike" cap="none" dirty="0">
                <a:solidFill>
                  <a:schemeClr val="dk1"/>
                </a:solidFill>
                <a:effectLst/>
                <a:latin typeface="Calibri"/>
                <a:ea typeface="Calibri"/>
                <a:cs typeface="Calibri"/>
                <a:sym typeface="Calibri"/>
              </a:rPr>
              <a:t>تتيحوا ل</a:t>
            </a:r>
            <a:r>
              <a:rPr lang="ar-SA" sz="1200" b="0" i="0" u="none" strike="noStrike" cap="none" dirty="0">
                <a:solidFill>
                  <a:schemeClr val="dk1"/>
                </a:solidFill>
                <a:effectLst/>
                <a:latin typeface="Calibri"/>
                <a:ea typeface="Calibri"/>
                <a:cs typeface="Calibri"/>
                <a:sym typeface="Calibri"/>
              </a:rPr>
              <a:t>لمشاركين 15-20 دقيقية ليحضّروا عرضًا قصيرًا عن مثال من المنطقة/البلد/الاستجابة لبرنامج يستوفي المعيار</a:t>
            </a:r>
            <a:endParaRPr lang="ar-LB" sz="1200" b="0" i="0" u="none" strike="noStrike" cap="none" dirty="0">
              <a:solidFill>
                <a:schemeClr val="dk1"/>
              </a:solidFill>
              <a:effectLst/>
              <a:latin typeface="Calibri"/>
              <a:ea typeface="Calibri"/>
              <a:cs typeface="Calibri"/>
              <a:sym typeface="Calibri"/>
            </a:endParaRPr>
          </a:p>
          <a:p>
            <a:pPr marL="171450" marR="0" lvl="0" indent="-1714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SA" sz="1200" b="0" i="0" u="none" strike="noStrike" cap="none" dirty="0">
                <a:solidFill>
                  <a:schemeClr val="dk1"/>
                </a:solidFill>
                <a:effectLst/>
                <a:latin typeface="Calibri"/>
                <a:ea typeface="Calibri"/>
                <a:cs typeface="Calibri"/>
                <a:sym typeface="Calibri"/>
              </a:rPr>
              <a:t>تطلبوا من المجموعات أن تقدّم أمثلتها في الجلسة العامّة، وتناقشوا/ تقارنوا الدروس المستفادة منها. </a:t>
            </a:r>
            <a:endParaRPr lang="ar-LB" sz="1200" b="0" i="0" u="none" strike="noStrike" cap="none" dirty="0">
              <a:solidFill>
                <a:schemeClr val="dk1"/>
              </a:solidFill>
              <a:effectLst/>
              <a:latin typeface="Calibri"/>
              <a:ea typeface="Calibri"/>
              <a:cs typeface="Calibri"/>
              <a:sym typeface="Calibri"/>
            </a:endParaRPr>
          </a:p>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r>
              <a:rPr lang="ar-SA" sz="1200" b="0" i="0" u="none" strike="noStrike" cap="none" dirty="0">
                <a:solidFill>
                  <a:schemeClr val="dk1"/>
                </a:solidFill>
                <a:effectLst/>
                <a:latin typeface="Calibri"/>
                <a:ea typeface="Calibri"/>
                <a:cs typeface="Calibri"/>
                <a:sym typeface="Calibri"/>
              </a:rPr>
              <a:t>إذا كنتم سترسلون هذا العرض إلى المشاركين بعد التدريب، يمكنكم أن تملأوا هذه الشريحة، كي تحفظوا سجلاّت عن العروض. </a:t>
            </a:r>
            <a:endParaRPr lang="ar-LB" sz="1200" b="0" i="0" u="none" strike="noStrike" cap="none" dirty="0">
              <a:solidFill>
                <a:schemeClr val="dk1"/>
              </a:solidFill>
              <a:effectLst/>
              <a:latin typeface="Calibri"/>
              <a:ea typeface="Calibri"/>
              <a:cs typeface="Calibri"/>
              <a:sym typeface="Calibri"/>
            </a:endParaRPr>
          </a:p>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endParaRPr lang="ar-LB" sz="1200" b="0" i="0" u="none" strike="noStrike" cap="none" dirty="0">
              <a:solidFill>
                <a:schemeClr val="dk1"/>
              </a:solidFill>
              <a:effectLst/>
              <a:latin typeface="Calibri"/>
              <a:ea typeface="Calibri"/>
              <a:cs typeface="Calibri"/>
              <a:sym typeface="Calibri"/>
            </a:endParaRPr>
          </a:p>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r>
              <a:rPr lang="ar-SA" sz="1200" b="1" i="0" u="none" strike="noStrike" cap="none" dirty="0">
                <a:solidFill>
                  <a:schemeClr val="dk1"/>
                </a:solidFill>
                <a:effectLst/>
                <a:latin typeface="Calibri"/>
                <a:ea typeface="Calibri"/>
                <a:cs typeface="Calibri"/>
                <a:sym typeface="Calibri"/>
              </a:rPr>
              <a:t>نصيحة: </a:t>
            </a:r>
            <a:r>
              <a:rPr lang="ar-SA" sz="1200" b="0" i="0" u="none" strike="noStrike" cap="none" dirty="0">
                <a:solidFill>
                  <a:schemeClr val="dk1"/>
                </a:solidFill>
                <a:effectLst/>
                <a:latin typeface="Calibri"/>
                <a:ea typeface="Calibri"/>
                <a:cs typeface="Calibri"/>
                <a:sym typeface="Calibri"/>
              </a:rPr>
              <a:t>يمكنكم أن تستخدموا </a:t>
            </a:r>
            <a:r>
              <a:rPr lang="en-US" sz="1200" b="0" i="0" u="none" strike="noStrike" cap="none" dirty="0">
                <a:solidFill>
                  <a:schemeClr val="dk1"/>
                </a:solidFill>
                <a:effectLst/>
                <a:latin typeface="Calibri"/>
                <a:ea typeface="Calibri"/>
                <a:cs typeface="Calibri"/>
                <a:sym typeface="Calibri"/>
              </a:rPr>
              <a:t>https://thenounproject.com</a:t>
            </a:r>
            <a:r>
              <a:rPr lang="ar-SA" sz="1200" b="0" i="0" u="none" strike="noStrike" cap="none" dirty="0">
                <a:solidFill>
                  <a:schemeClr val="dk1"/>
                </a:solidFill>
                <a:effectLst/>
                <a:latin typeface="Calibri"/>
                <a:ea typeface="Calibri"/>
                <a:cs typeface="Calibri"/>
                <a:sym typeface="Calibri"/>
              </a:rPr>
              <a:t>/ للحصول على خرائط مماثلة. </a:t>
            </a:r>
            <a:endParaRPr lang="ar" b="0" i="1" u="none" dirty="0"/>
          </a:p>
        </p:txBody>
      </p:sp>
      <p:sp>
        <p:nvSpPr>
          <p:cNvPr id="4" name="Espace réservé du numéro de diapositive 3"/>
          <p:cNvSpPr>
            <a:spLocks noGrp="1"/>
          </p:cNvSpPr>
          <p:nvPr>
            <p:ph type="sldNum" idx="12"/>
          </p:nvPr>
        </p:nvSpPr>
        <p:spPr/>
        <p:txBody>
          <a:bodyPr rtlCol="1"/>
          <a:lstStyle/>
          <a:p>
            <a:pPr marL="0" marR="0" lvl="0" indent="0" algn="r" rtl="1">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669898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5" name="Google Shape;465;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1" anchor="t" anchorCtr="0">
            <a:noAutofit/>
          </a:bodyPr>
          <a:lstStyle/>
          <a:p>
            <a:pPr marL="0" marR="0" lvl="0" indent="0" algn="r" rtl="1">
              <a:lnSpc>
                <a:spcPct val="100000"/>
              </a:lnSpc>
              <a:spcBef>
                <a:spcPts val="0"/>
              </a:spcBef>
              <a:spcAft>
                <a:spcPts val="0"/>
              </a:spcAft>
              <a:buClr>
                <a:schemeClr val="dk1"/>
              </a:buClr>
              <a:buSzPts val="1200"/>
              <a:buFont typeface="Calibri"/>
              <a:buNone/>
            </a:pPr>
            <a:r>
              <a:rPr lang="ar-SA" sz="1200" b="0" i="0" u="none" strike="noStrike" cap="none" dirty="0">
                <a:solidFill>
                  <a:schemeClr val="dk1"/>
                </a:solidFill>
                <a:effectLst/>
                <a:latin typeface="Calibri"/>
                <a:ea typeface="Calibri"/>
                <a:cs typeface="Calibri"/>
                <a:sym typeface="Calibri"/>
              </a:rPr>
              <a:t>[للميسّرين: في حال استطعتم أن تقدّموا المعلومات من الإنترنت عبر العاكس، نقترح عليكم أن تساعدوا المشاركين في الوصول إلى الموقع وأن تروهم إيّاه] </a:t>
            </a:r>
            <a:r>
              <a:rPr lang="ar-SA" u="sng" dirty="0"/>
              <a:t> </a:t>
            </a:r>
          </a:p>
          <a:p>
            <a:pPr marL="0" marR="0" lvl="0" indent="0" algn="r" rtl="1">
              <a:lnSpc>
                <a:spcPct val="100000"/>
              </a:lnSpc>
              <a:spcBef>
                <a:spcPts val="0"/>
              </a:spcBef>
              <a:spcAft>
                <a:spcPts val="0"/>
              </a:spcAft>
              <a:buClr>
                <a:schemeClr val="dk1"/>
              </a:buClr>
              <a:buSzPts val="1200"/>
              <a:buFont typeface="Calibri"/>
              <a:buNone/>
            </a:pPr>
            <a:endParaRPr lang="ar-SA" u="sng" dirty="0"/>
          </a:p>
          <a:p>
            <a:pPr marL="0" marR="0" lvl="0" indent="0" algn="r" rtl="1">
              <a:lnSpc>
                <a:spcPct val="100000"/>
              </a:lnSpc>
              <a:spcBef>
                <a:spcPts val="0"/>
              </a:spcBef>
              <a:spcAft>
                <a:spcPts val="0"/>
              </a:spcAft>
              <a:buClr>
                <a:schemeClr val="dk1"/>
              </a:buClr>
              <a:buSzPts val="1200"/>
              <a:buFont typeface="Calibri"/>
              <a:buNone/>
            </a:pPr>
            <a:r>
              <a:rPr lang="ar-SA" b="1" u="none" dirty="0"/>
              <a:t>شراكة المعايير الإنسانية:</a:t>
            </a:r>
          </a:p>
          <a:p>
            <a:pPr marL="0" marR="0" lvl="0" indent="0" algn="r" rtl="1">
              <a:lnSpc>
                <a:spcPct val="100000"/>
              </a:lnSpc>
              <a:spcBef>
                <a:spcPts val="0"/>
              </a:spcBef>
              <a:spcAft>
                <a:spcPts val="0"/>
              </a:spcAft>
              <a:buClr>
                <a:schemeClr val="dk1"/>
              </a:buClr>
              <a:buSzPts val="1200"/>
              <a:buFont typeface="Calibri"/>
              <a:buNone/>
            </a:pPr>
            <a:r>
              <a:rPr lang="ar-SA" u="sng" dirty="0"/>
              <a:t>1. الدليل على الإنترنت</a:t>
            </a:r>
          </a:p>
          <a:p>
            <a:pPr marL="0" lvl="0" indent="0" algn="r" rtl="1">
              <a:spcBef>
                <a:spcPts val="0"/>
              </a:spcBef>
              <a:spcAft>
                <a:spcPts val="0"/>
              </a:spcAft>
              <a:buNone/>
            </a:pPr>
            <a:r>
              <a:rPr lang="ar-SA" u="sng" dirty="0"/>
              <a:t>2. تطبيق شراكة المعايير الإنسانية   </a:t>
            </a:r>
            <a:endParaRPr lang="ar-SA" dirty="0"/>
          </a:p>
          <a:p>
            <a:pPr marL="0" lvl="0" indent="0" algn="r" rtl="1">
              <a:spcBef>
                <a:spcPts val="0"/>
              </a:spcBef>
              <a:spcAft>
                <a:spcPts val="0"/>
              </a:spcAft>
              <a:buNone/>
            </a:pPr>
            <a:r>
              <a:rPr lang="ar-SA" dirty="0"/>
              <a:t>- هو ثاني أكثر تطبيق شعبية على الموقع بعد تطبيق اسفير</a:t>
            </a:r>
          </a:p>
          <a:p>
            <a:pPr marL="0" lvl="0" indent="0" algn="r" rtl="1">
              <a:spcBef>
                <a:spcPts val="0"/>
              </a:spcBef>
              <a:spcAft>
                <a:spcPts val="0"/>
              </a:spcAft>
              <a:buNone/>
            </a:pPr>
            <a:endParaRPr lang="ar-SA" dirty="0"/>
          </a:p>
          <a:p>
            <a:pPr marL="0" marR="0" lvl="0" indent="0" algn="r" defTabSz="914400" rtl="1" eaLnBrk="1" fontAlgn="auto" latinLnBrk="0" hangingPunct="1">
              <a:lnSpc>
                <a:spcPct val="100000"/>
              </a:lnSpc>
              <a:spcBef>
                <a:spcPts val="0"/>
              </a:spcBef>
              <a:spcAft>
                <a:spcPts val="0"/>
              </a:spcAft>
              <a:buClr>
                <a:srgbClr val="000000"/>
              </a:buClr>
              <a:buSzPts val="1400"/>
              <a:buFont typeface="Arial"/>
              <a:buNone/>
              <a:tabLst/>
              <a:defRPr/>
            </a:pPr>
            <a:r>
              <a:rPr lang="ar-SA" b="1" u="none" dirty="0"/>
              <a:t>صفحة المعايير الدنيا لحماية الطفل:</a:t>
            </a:r>
            <a:endParaRPr lang="ar-SA" dirty="0"/>
          </a:p>
          <a:p>
            <a:pPr marL="0" marR="0" lvl="0" indent="0" algn="r" defTabSz="914400" rtl="1" eaLnBrk="1" fontAlgn="auto" latinLnBrk="0" hangingPunct="1">
              <a:lnSpc>
                <a:spcPct val="100000"/>
              </a:lnSpc>
              <a:spcBef>
                <a:spcPts val="0"/>
              </a:spcBef>
              <a:spcAft>
                <a:spcPts val="0"/>
              </a:spcAft>
              <a:buClr>
                <a:srgbClr val="000000"/>
              </a:buClr>
              <a:buSzPts val="1400"/>
              <a:buFont typeface="Arial"/>
              <a:buNone/>
              <a:tabLst/>
              <a:defRPr/>
            </a:pPr>
            <a:r>
              <a:rPr lang="ar-SA" u="sng" dirty="0"/>
              <a:t>1. الدليل التفاعلي </a:t>
            </a:r>
            <a:r>
              <a:rPr lang="ar-SA" dirty="0"/>
              <a:t>- أهم مورد لدينا.</a:t>
            </a:r>
          </a:p>
          <a:p>
            <a:pPr marL="0" marR="0" lvl="0" indent="0" algn="r" defTabSz="914400" rtl="1" eaLnBrk="1" fontAlgn="auto" latinLnBrk="0" hangingPunct="1">
              <a:lnSpc>
                <a:spcPct val="100000"/>
              </a:lnSpc>
              <a:spcBef>
                <a:spcPts val="0"/>
              </a:spcBef>
              <a:spcAft>
                <a:spcPts val="0"/>
              </a:spcAft>
              <a:buClr>
                <a:srgbClr val="000000"/>
              </a:buClr>
              <a:buSzPts val="1400"/>
              <a:buFont typeface="Arial"/>
              <a:buNone/>
              <a:tabLst/>
              <a:defRPr/>
            </a:pPr>
            <a:r>
              <a:rPr lang="ar-SA" dirty="0"/>
              <a:t>2. </a:t>
            </a:r>
            <a:r>
              <a:rPr lang="ar-SA" u="sng" dirty="0"/>
              <a:t>الملخّص </a:t>
            </a:r>
            <a:r>
              <a:rPr lang="ar-SA" dirty="0"/>
              <a:t>يتألّف من 32 صفحة فقط، وهذا يعني أنّه مكثّف جدًا ولكن، يمكن استخدامه للتعريف بفكرة المعايير الدنيا أو لإطلاق مناقشات حول حماية الطفل مع زملاء حكوميين أو عاملين آخرين في المجال الإنساني من دون إغراقهم في معلومات الدليل الهائل الحجم.  </a:t>
            </a:r>
          </a:p>
          <a:p>
            <a:pPr marL="0" marR="0" lvl="0" indent="0" algn="r" defTabSz="914400" rtl="1" eaLnBrk="1" fontAlgn="auto" latinLnBrk="0" hangingPunct="1">
              <a:lnSpc>
                <a:spcPct val="100000"/>
              </a:lnSpc>
              <a:spcBef>
                <a:spcPts val="0"/>
              </a:spcBef>
              <a:spcAft>
                <a:spcPts val="0"/>
              </a:spcAft>
              <a:buClr>
                <a:srgbClr val="000000"/>
              </a:buClr>
              <a:buSzPts val="1400"/>
              <a:buFont typeface="Arial"/>
              <a:buNone/>
              <a:tabLst/>
              <a:defRPr/>
            </a:pPr>
            <a:endParaRPr lang="ar-SA" dirty="0"/>
          </a:p>
          <a:p>
            <a:pPr marL="0" marR="0" lvl="0" indent="0" algn="r" defTabSz="914400" rtl="1" eaLnBrk="1" fontAlgn="auto" latinLnBrk="0" hangingPunct="1">
              <a:lnSpc>
                <a:spcPct val="100000"/>
              </a:lnSpc>
              <a:spcBef>
                <a:spcPts val="0"/>
              </a:spcBef>
              <a:spcAft>
                <a:spcPts val="0"/>
              </a:spcAft>
              <a:buClr>
                <a:srgbClr val="000000"/>
              </a:buClr>
              <a:buSzPts val="1400"/>
              <a:buFont typeface="Arial"/>
              <a:buNone/>
              <a:tabLst/>
              <a:defRPr/>
            </a:pPr>
            <a:r>
              <a:rPr lang="ar-SA" b="1" dirty="0"/>
              <a:t>موقع التحالف الإلكتروني:</a:t>
            </a:r>
          </a:p>
          <a:p>
            <a:pPr marL="228600" marR="0" lvl="0" indent="-228600" algn="r" rtl="1">
              <a:lnSpc>
                <a:spcPct val="100000"/>
              </a:lnSpc>
              <a:spcBef>
                <a:spcPts val="0"/>
              </a:spcBef>
              <a:spcAft>
                <a:spcPts val="0"/>
              </a:spcAft>
              <a:buClr>
                <a:schemeClr val="dk1"/>
              </a:buClr>
              <a:buSzPts val="1200"/>
              <a:buFont typeface="Calibri"/>
              <a:buAutoNum type="arabicPeriod"/>
            </a:pPr>
            <a:r>
              <a:rPr lang="ar-SA" dirty="0"/>
              <a:t>نسخة </a:t>
            </a:r>
            <a:r>
              <a:rPr lang="en-US" u="sng" dirty="0"/>
              <a:t>PDF</a:t>
            </a:r>
            <a:r>
              <a:rPr lang="en-US" dirty="0"/>
              <a:t> </a:t>
            </a:r>
            <a:r>
              <a:rPr lang="ar-SA" dirty="0"/>
              <a:t>وجميع المواد المتوفّرة يمكن تنزيلها إذا أراد المشاركون طباعة أجزاء فقط من المعايير الدنيا لحماية الطفل، على موقع التحالف الإلكتروني</a:t>
            </a:r>
          </a:p>
          <a:p>
            <a:pPr marL="228600" marR="0" lvl="0" indent="-228600" algn="r" rtl="1">
              <a:lnSpc>
                <a:spcPct val="100000"/>
              </a:lnSpc>
              <a:spcBef>
                <a:spcPts val="0"/>
              </a:spcBef>
              <a:spcAft>
                <a:spcPts val="0"/>
              </a:spcAft>
              <a:buClr>
                <a:schemeClr val="dk1"/>
              </a:buClr>
              <a:buSzPts val="1200"/>
              <a:buFont typeface="Calibri"/>
              <a:buAutoNum type="arabicPeriod"/>
            </a:pPr>
            <a:r>
              <a:rPr lang="ar-SA" dirty="0"/>
              <a:t>يتضمّن </a:t>
            </a:r>
            <a:r>
              <a:rPr lang="ar-SA" u="sng" dirty="0"/>
              <a:t>ملف مواد الإحاطة الخاصّة بـ«المقدّمة إلى المعايير الدنيا لحماية الطفل» </a:t>
            </a:r>
            <a:r>
              <a:rPr lang="ar-SA" dirty="0"/>
              <a:t>هذه الشرائح وملاحظات التيسير، بالإضافة إلى مقدّمة للتوزيع تتألّف من صفحتَين.</a:t>
            </a:r>
          </a:p>
          <a:p>
            <a:pPr marL="228600" marR="0" lvl="0" indent="-228600" algn="r" rtl="1">
              <a:lnSpc>
                <a:spcPct val="100000"/>
              </a:lnSpc>
              <a:spcBef>
                <a:spcPts val="0"/>
              </a:spcBef>
              <a:spcAft>
                <a:spcPts val="0"/>
              </a:spcAft>
              <a:buClr>
                <a:schemeClr val="dk1"/>
              </a:buClr>
              <a:buSzPts val="1200"/>
              <a:buFont typeface="Calibri"/>
              <a:buAutoNum type="arabicPeriod"/>
            </a:pPr>
            <a:r>
              <a:rPr lang="ar-SA" dirty="0"/>
              <a:t>معرض للمعايير مع </a:t>
            </a:r>
            <a:r>
              <a:rPr lang="ar-SA" u="sng" dirty="0"/>
              <a:t>رسومات</a:t>
            </a:r>
          </a:p>
          <a:p>
            <a:pPr marL="228600" marR="0" lvl="0" indent="-228600" algn="r" rtl="1">
              <a:lnSpc>
                <a:spcPct val="100000"/>
              </a:lnSpc>
              <a:spcBef>
                <a:spcPts val="0"/>
              </a:spcBef>
              <a:spcAft>
                <a:spcPts val="0"/>
              </a:spcAft>
              <a:buClr>
                <a:schemeClr val="dk1"/>
              </a:buClr>
              <a:buSzPts val="1200"/>
              <a:buFont typeface="Calibri"/>
              <a:buAutoNum type="arabicPeriod"/>
            </a:pPr>
            <a:r>
              <a:rPr lang="ar-SA" sz="1200" dirty="0"/>
              <a:t>اكتشفوا </a:t>
            </a:r>
            <a:r>
              <a:rPr lang="ar-SA" sz="1200" u="sng" dirty="0"/>
              <a:t>الدورة التدريبية الإلكترونية المجانية على المعايير الدنيا لحماية الطفل</a:t>
            </a:r>
            <a:r>
              <a:rPr lang="ar-SA" sz="1200" dirty="0"/>
              <a:t> مع مجموعة من الوحدات</a:t>
            </a:r>
          </a:p>
          <a:p>
            <a:pPr marL="228600" marR="0" lvl="0" indent="-228600" algn="r" rtl="1">
              <a:lnSpc>
                <a:spcPct val="100000"/>
              </a:lnSpc>
              <a:spcBef>
                <a:spcPts val="0"/>
              </a:spcBef>
              <a:spcAft>
                <a:spcPts val="0"/>
              </a:spcAft>
              <a:buClr>
                <a:schemeClr val="dk1"/>
              </a:buClr>
              <a:buSzPts val="1200"/>
              <a:buFont typeface="Calibri"/>
              <a:buAutoNum type="arabicPeriod"/>
            </a:pPr>
            <a:r>
              <a:rPr lang="ar-SA" sz="1200" dirty="0"/>
              <a:t>أفلام فيديو على قناة يوتيوب الخاصّة بالتحالف </a:t>
            </a:r>
          </a:p>
          <a:p>
            <a:pPr marL="0" marR="0" lvl="0" indent="0" algn="r" rtl="1">
              <a:lnSpc>
                <a:spcPct val="100000"/>
              </a:lnSpc>
              <a:spcBef>
                <a:spcPts val="0"/>
              </a:spcBef>
              <a:spcAft>
                <a:spcPts val="0"/>
              </a:spcAft>
              <a:buClr>
                <a:schemeClr val="dk1"/>
              </a:buClr>
              <a:buSzPts val="1200"/>
              <a:buFont typeface="Calibri"/>
              <a:buNone/>
            </a:pPr>
            <a:endParaRPr lang="ar-SA" dirty="0"/>
          </a:p>
          <a:p>
            <a:pPr marL="0" lvl="0" indent="0" algn="r" rtl="1">
              <a:spcBef>
                <a:spcPts val="0"/>
              </a:spcBef>
              <a:spcAft>
                <a:spcPts val="0"/>
              </a:spcAft>
              <a:buNone/>
            </a:pPr>
            <a:r>
              <a:rPr lang="ar-SA" dirty="0"/>
              <a:t>اسألوا: ماذا ينبغي أن تكون خطواتنا التالية كفريق/وكالة/فرد؟ </a:t>
            </a:r>
          </a:p>
          <a:p>
            <a:pPr marL="0" lvl="0" indent="0" algn="r" rtl="1">
              <a:spcBef>
                <a:spcPts val="0"/>
              </a:spcBef>
              <a:spcAft>
                <a:spcPts val="0"/>
              </a:spcAft>
              <a:buNone/>
            </a:pPr>
            <a:r>
              <a:rPr lang="ar-SA" sz="1200" b="0" i="0" u="none" strike="noStrike" cap="none" dirty="0">
                <a:solidFill>
                  <a:schemeClr val="dk1"/>
                </a:solidFill>
                <a:effectLst/>
                <a:latin typeface="Calibri"/>
                <a:ea typeface="Calibri"/>
                <a:cs typeface="Calibri"/>
                <a:sym typeface="Calibri"/>
              </a:rPr>
              <a:t>(قد تحدّدون موعدًا للقاء أطول لاستيعاب التغييرات ووضع خطّة؛ أو تطلبون من الزملاء عرض بعض المعايير الجديدة/المراجعة وانعكاساتها على البرنامج؛ أو تنظّمون دورة تدريبية؛ أو تطلبون موعدًا من الإدارة العليا لمناقشة المساءلة أمام الأطفال، إلخ) </a:t>
            </a:r>
            <a:r>
              <a:rPr lang="ar-SA" dirty="0"/>
              <a:t> </a:t>
            </a:r>
            <a:endParaRPr lang="ar-SA" i="1" dirty="0"/>
          </a:p>
          <a:p>
            <a:pPr marL="0" marR="0" lvl="0" indent="0" algn="r" rtl="1">
              <a:lnSpc>
                <a:spcPct val="100000"/>
              </a:lnSpc>
              <a:spcBef>
                <a:spcPts val="0"/>
              </a:spcBef>
              <a:spcAft>
                <a:spcPts val="0"/>
              </a:spcAft>
              <a:buClr>
                <a:schemeClr val="dk1"/>
              </a:buClr>
              <a:buSzPts val="1200"/>
              <a:buFont typeface="Calibri"/>
              <a:buNone/>
            </a:pPr>
            <a:endParaRPr lang="ar-SA" sz="1200" b="0" i="0" u="none" strike="noStrike" cap="none" dirty="0">
              <a:solidFill>
                <a:schemeClr val="dk1"/>
              </a:solidFill>
              <a:effectLst/>
              <a:latin typeface="Calibri"/>
              <a:ea typeface="Calibri"/>
              <a:cs typeface="Calibri"/>
              <a:sym typeface="Calibri"/>
            </a:endParaRPr>
          </a:p>
          <a:p>
            <a:pPr marL="0" marR="0" lvl="0" indent="0" algn="r" rtl="1">
              <a:lnSpc>
                <a:spcPct val="100000"/>
              </a:lnSpc>
              <a:spcBef>
                <a:spcPts val="0"/>
              </a:spcBef>
              <a:spcAft>
                <a:spcPts val="0"/>
              </a:spcAft>
              <a:buClr>
                <a:schemeClr val="dk1"/>
              </a:buClr>
              <a:buSzPts val="1200"/>
              <a:buFont typeface="Calibri"/>
              <a:buNone/>
            </a:pPr>
            <a:r>
              <a:rPr lang="ar-SA" sz="1200" b="0" i="0" u="none" strike="noStrike" cap="none" dirty="0">
                <a:solidFill>
                  <a:schemeClr val="dk1"/>
                </a:solidFill>
                <a:effectLst/>
                <a:latin typeface="Calibri"/>
                <a:ea typeface="Calibri"/>
                <a:cs typeface="Calibri"/>
                <a:sym typeface="Calibri"/>
              </a:rPr>
              <a:t>[للميسّرين:</a:t>
            </a:r>
            <a:r>
              <a:rPr lang="ar-SA" sz="1200" b="0" i="0" u="sng" strike="noStrike" cap="none" dirty="0">
                <a:solidFill>
                  <a:schemeClr val="dk1"/>
                </a:solidFill>
                <a:effectLst/>
                <a:latin typeface="Calibri"/>
                <a:ea typeface="Calibri"/>
                <a:cs typeface="Calibri"/>
                <a:sym typeface="Calibri"/>
              </a:rPr>
              <a:t> نسخ مطبوعة</a:t>
            </a:r>
            <a:r>
              <a:rPr lang="ar-SA" sz="1200" b="0" i="0" u="none" strike="noStrike" cap="none" dirty="0">
                <a:solidFill>
                  <a:schemeClr val="dk1"/>
                </a:solidFill>
                <a:effectLst/>
                <a:latin typeface="Calibri"/>
                <a:ea typeface="Calibri"/>
                <a:cs typeface="Calibri"/>
                <a:sym typeface="Calibri"/>
              </a:rPr>
              <a:t>: ثمّة مخزون صغير من النسخ المطبوعة من الدليل والملخّص لدى التحالف العالمي في جنيف، لكّننا نشجّع البلدان والمناطق على طباعة وإدارة نسخها الخاصة محلّيًا. يتمّ هذا عادة من خلال هيكلية التنسيق المشتركة بين الوكالات. عند الطلب، يستطيع التحالف تشارك نسخة </a:t>
            </a:r>
            <a:r>
              <a:rPr lang="en-US" sz="1200" b="0" i="0" u="none" strike="noStrike" cap="none" dirty="0">
                <a:solidFill>
                  <a:schemeClr val="dk1"/>
                </a:solidFill>
                <a:effectLst/>
                <a:latin typeface="Calibri"/>
                <a:ea typeface="Calibri"/>
                <a:cs typeface="Calibri"/>
                <a:sym typeface="Calibri"/>
              </a:rPr>
              <a:t>PDF </a:t>
            </a:r>
            <a:r>
              <a:rPr lang="ar-SA" sz="1200" b="0" i="0" u="none" strike="noStrike" cap="none" dirty="0">
                <a:solidFill>
                  <a:schemeClr val="dk1"/>
                </a:solidFill>
                <a:effectLst/>
                <a:latin typeface="Calibri"/>
                <a:ea typeface="Calibri"/>
                <a:cs typeface="Calibri"/>
                <a:sym typeface="Calibri"/>
              </a:rPr>
              <a:t>جاهزة للطباعة معكم.]</a:t>
            </a:r>
            <a:endParaRPr lang="ar-SA" i="1" dirty="0"/>
          </a:p>
          <a:p>
            <a:pPr marL="0" marR="0" lvl="0" indent="0" algn="r" rtl="1">
              <a:lnSpc>
                <a:spcPct val="100000"/>
              </a:lnSpc>
              <a:spcBef>
                <a:spcPts val="0"/>
              </a:spcBef>
              <a:spcAft>
                <a:spcPts val="0"/>
              </a:spcAft>
              <a:buClr>
                <a:schemeClr val="dk1"/>
              </a:buClr>
              <a:buSzPts val="1200"/>
              <a:buFont typeface="Calibri"/>
              <a:buNone/>
            </a:pPr>
            <a:endParaRPr lang="ar-SA" dirty="0"/>
          </a:p>
          <a:p>
            <a:pPr marL="0" marR="0" lvl="0" indent="0" algn="r" rtl="1">
              <a:lnSpc>
                <a:spcPct val="100000"/>
              </a:lnSpc>
              <a:spcBef>
                <a:spcPts val="0"/>
              </a:spcBef>
              <a:spcAft>
                <a:spcPts val="0"/>
              </a:spcAft>
              <a:buClr>
                <a:schemeClr val="dk1"/>
              </a:buClr>
              <a:buSzPts val="1200"/>
              <a:buFont typeface="Calibri"/>
              <a:buNone/>
            </a:pPr>
            <a:r>
              <a:rPr lang="ar-SA" dirty="0"/>
              <a:t>شكرًا جزيلاً على لقائكم بنا وبدء استكشافكم المعايير الدنيا لحماية الطفل. سوف أتابع معكم مسألة الخطوات التالية التي ناقشناها. فهذا هو الأساس: إنّ دليل المعايير الدنيا لحماية الطفل هو هدية تستمر في العطاء كلّ مرّة تفتحونها! </a:t>
            </a:r>
            <a:endParaRPr dirty="0"/>
          </a:p>
        </p:txBody>
      </p:sp>
      <p:sp>
        <p:nvSpPr>
          <p:cNvPr id="466" name="Google Shape;466;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1" anchor="b" anchorCtr="0">
            <a:noAutofit/>
          </a:bodyPr>
          <a:lstStyle/>
          <a:p>
            <a:pPr marL="0" lvl="0" indent="0" algn="r" rtl="1">
              <a:spcBef>
                <a:spcPts val="0"/>
              </a:spcBef>
              <a:spcAft>
                <a:spcPts val="0"/>
              </a:spcAft>
              <a:buNone/>
            </a:pPr>
            <a:fld id="{00000000-1234-1234-1234-123412341234}" type="slidenum">
              <a:rPr lang="en-US"/>
              <a:t>7</a:t>
            </a:fld>
            <a:endParaRPr/>
          </a:p>
        </p:txBody>
      </p:sp>
    </p:spTree>
    <p:extLst>
      <p:ext uri="{BB962C8B-B14F-4D97-AF65-F5344CB8AC3E}">
        <p14:creationId xmlns:p14="http://schemas.microsoft.com/office/powerpoint/2010/main" val="6341975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type="title">
  <p:cSld name="TITLE">
    <p:spTree>
      <p:nvGrpSpPr>
        <p:cNvPr id="1" name="Shape 12"/>
        <p:cNvGrpSpPr/>
        <p:nvPr/>
      </p:nvGrpSpPr>
      <p:grpSpPr>
        <a:xfrm>
          <a:off x="0" y="0"/>
          <a:ext cx="0" cy="0"/>
          <a:chOff x="0" y="0"/>
          <a:chExt cx="0" cy="0"/>
        </a:xfrm>
      </p:grpSpPr>
      <p:sp>
        <p:nvSpPr>
          <p:cNvPr id="13" name="Google Shape;13;p58"/>
          <p:cNvSpPr txBox="1">
            <a:spLocks noGrp="1"/>
          </p:cNvSpPr>
          <p:nvPr>
            <p:ph type="ctrTitle"/>
          </p:nvPr>
        </p:nvSpPr>
        <p:spPr>
          <a:xfrm>
            <a:off x="5210339" y="1180054"/>
            <a:ext cx="6631372" cy="2387600"/>
          </a:xfrm>
          <a:prstGeom prst="rect">
            <a:avLst/>
          </a:prstGeom>
          <a:noFill/>
          <a:ln>
            <a:noFill/>
          </a:ln>
        </p:spPr>
        <p:txBody>
          <a:bodyPr spcFirstLastPara="1" wrap="square" lIns="91425" tIns="45700" rIns="91425" bIns="45700" anchor="b" anchorCtr="0">
            <a:normAutofit/>
          </a:bodyPr>
          <a:lstStyle>
            <a:lvl1pPr lvl="0" algn="r">
              <a:lnSpc>
                <a:spcPct val="90000"/>
              </a:lnSpc>
              <a:spcBef>
                <a:spcPts val="0"/>
              </a:spcBef>
              <a:spcAft>
                <a:spcPts val="0"/>
              </a:spcAft>
              <a:buSzPts val="4400"/>
              <a:buNone/>
              <a:defRPr sz="5000" b="1">
                <a:solidFill>
                  <a:srgbClr val="415E7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58"/>
          <p:cNvSpPr txBox="1">
            <a:spLocks noGrp="1"/>
          </p:cNvSpPr>
          <p:nvPr>
            <p:ph type="subTitle" idx="1"/>
          </p:nvPr>
        </p:nvSpPr>
        <p:spPr>
          <a:xfrm>
            <a:off x="5210338" y="3659729"/>
            <a:ext cx="6631373" cy="1655762"/>
          </a:xfrm>
          <a:prstGeom prst="rect">
            <a:avLst/>
          </a:prstGeom>
          <a:noFill/>
          <a:ln>
            <a:noFill/>
          </a:ln>
        </p:spPr>
        <p:txBody>
          <a:bodyPr spcFirstLastPara="1" wrap="square" lIns="91425" tIns="45700" rIns="91425" bIns="45700" anchor="t" anchorCtr="0">
            <a:normAutofit/>
          </a:bodyPr>
          <a:lstStyle>
            <a:lvl1pPr lvl="0" algn="r">
              <a:lnSpc>
                <a:spcPct val="90000"/>
              </a:lnSpc>
              <a:spcBef>
                <a:spcPts val="1000"/>
              </a:spcBef>
              <a:spcAft>
                <a:spcPts val="0"/>
              </a:spcAft>
              <a:buSzPts val="2800"/>
              <a:buNone/>
              <a:defRPr sz="2400"/>
            </a:lvl1pPr>
            <a:lvl2pPr lvl="1" algn="ctr">
              <a:lnSpc>
                <a:spcPct val="90000"/>
              </a:lnSpc>
              <a:spcBef>
                <a:spcPts val="500"/>
              </a:spcBef>
              <a:spcAft>
                <a:spcPts val="0"/>
              </a:spcAft>
              <a:buSzPts val="2400"/>
              <a:buNone/>
              <a:defRPr sz="2000"/>
            </a:lvl2pPr>
            <a:lvl3pPr lvl="2" algn="ctr">
              <a:lnSpc>
                <a:spcPct val="90000"/>
              </a:lnSpc>
              <a:spcBef>
                <a:spcPts val="500"/>
              </a:spcBef>
              <a:spcAft>
                <a:spcPts val="0"/>
              </a:spcAft>
              <a:buSzPts val="2000"/>
              <a:buNone/>
              <a:defRPr sz="1800"/>
            </a:lvl3pPr>
            <a:lvl4pPr lvl="3" algn="ctr">
              <a:lnSpc>
                <a:spcPct val="90000"/>
              </a:lnSpc>
              <a:spcBef>
                <a:spcPts val="500"/>
              </a:spcBef>
              <a:spcAft>
                <a:spcPts val="0"/>
              </a:spcAft>
              <a:buSzPts val="1800"/>
              <a:buNone/>
              <a:defRPr sz="1600"/>
            </a:lvl4pPr>
            <a:lvl5pPr lvl="4" algn="ctr">
              <a:lnSpc>
                <a:spcPct val="90000"/>
              </a:lnSpc>
              <a:spcBef>
                <a:spcPts val="500"/>
              </a:spcBef>
              <a:spcAft>
                <a:spcPts val="0"/>
              </a:spcAft>
              <a:buSzPts val="1800"/>
              <a:buNone/>
              <a:defRPr sz="1600"/>
            </a:lvl5pPr>
            <a:lvl6pPr lvl="5" algn="ctr">
              <a:lnSpc>
                <a:spcPct val="90000"/>
              </a:lnSpc>
              <a:spcBef>
                <a:spcPts val="500"/>
              </a:spcBef>
              <a:spcAft>
                <a:spcPts val="0"/>
              </a:spcAft>
              <a:buSzPts val="1800"/>
              <a:buNone/>
              <a:defRPr sz="1600"/>
            </a:lvl6pPr>
            <a:lvl7pPr lvl="6" algn="ctr">
              <a:lnSpc>
                <a:spcPct val="90000"/>
              </a:lnSpc>
              <a:spcBef>
                <a:spcPts val="500"/>
              </a:spcBef>
              <a:spcAft>
                <a:spcPts val="0"/>
              </a:spcAft>
              <a:buSzPts val="1800"/>
              <a:buNone/>
              <a:defRPr sz="1600"/>
            </a:lvl7pPr>
            <a:lvl8pPr lvl="7" algn="ctr">
              <a:lnSpc>
                <a:spcPct val="90000"/>
              </a:lnSpc>
              <a:spcBef>
                <a:spcPts val="500"/>
              </a:spcBef>
              <a:spcAft>
                <a:spcPts val="0"/>
              </a:spcAft>
              <a:buSzPts val="1800"/>
              <a:buNone/>
              <a:defRPr sz="1600"/>
            </a:lvl8pPr>
            <a:lvl9pPr lvl="8" algn="ctr">
              <a:lnSpc>
                <a:spcPct val="90000"/>
              </a:lnSpc>
              <a:spcBef>
                <a:spcPts val="500"/>
              </a:spcBef>
              <a:spcAft>
                <a:spcPts val="0"/>
              </a:spcAft>
              <a:buSzPts val="1800"/>
              <a:buNone/>
              <a:defRPr sz="1600"/>
            </a:lvl9pPr>
          </a:lstStyle>
          <a:p>
            <a:endParaRPr/>
          </a:p>
        </p:txBody>
      </p:sp>
      <p:grpSp>
        <p:nvGrpSpPr>
          <p:cNvPr id="15" name="Google Shape;15;p58"/>
          <p:cNvGrpSpPr/>
          <p:nvPr/>
        </p:nvGrpSpPr>
        <p:grpSpPr>
          <a:xfrm>
            <a:off x="0" y="-1"/>
            <a:ext cx="7876133" cy="6873467"/>
            <a:chOff x="0" y="0"/>
            <a:chExt cx="9161786" cy="7995450"/>
          </a:xfrm>
        </p:grpSpPr>
        <p:sp>
          <p:nvSpPr>
            <p:cNvPr id="16" name="Google Shape;16;p58"/>
            <p:cNvSpPr/>
            <p:nvPr/>
          </p:nvSpPr>
          <p:spPr>
            <a:xfrm>
              <a:off x="5155957" y="4728538"/>
              <a:ext cx="682625" cy="682625"/>
            </a:xfrm>
            <a:custGeom>
              <a:avLst/>
              <a:gdLst/>
              <a:ahLst/>
              <a:cxnLst/>
              <a:rect l="l" t="t" r="r" b="b"/>
              <a:pathLst>
                <a:path w="682625" h="682625" extrusionOk="0">
                  <a:moveTo>
                    <a:pt x="341058" y="0"/>
                  </a:moveTo>
                  <a:lnTo>
                    <a:pt x="294777" y="3113"/>
                  </a:lnTo>
                  <a:lnTo>
                    <a:pt x="250389" y="12182"/>
                  </a:lnTo>
                  <a:lnTo>
                    <a:pt x="208301" y="26801"/>
                  </a:lnTo>
                  <a:lnTo>
                    <a:pt x="168917" y="46563"/>
                  </a:lnTo>
                  <a:lnTo>
                    <a:pt x="132645" y="71062"/>
                  </a:lnTo>
                  <a:lnTo>
                    <a:pt x="99891" y="99891"/>
                  </a:lnTo>
                  <a:lnTo>
                    <a:pt x="71062" y="132645"/>
                  </a:lnTo>
                  <a:lnTo>
                    <a:pt x="46563" y="168917"/>
                  </a:lnTo>
                  <a:lnTo>
                    <a:pt x="26801" y="208301"/>
                  </a:lnTo>
                  <a:lnTo>
                    <a:pt x="12182" y="250389"/>
                  </a:lnTo>
                  <a:lnTo>
                    <a:pt x="3113" y="294777"/>
                  </a:lnTo>
                  <a:lnTo>
                    <a:pt x="0" y="341058"/>
                  </a:lnTo>
                  <a:lnTo>
                    <a:pt x="3113" y="387336"/>
                  </a:lnTo>
                  <a:lnTo>
                    <a:pt x="12182" y="431721"/>
                  </a:lnTo>
                  <a:lnTo>
                    <a:pt x="26801" y="473808"/>
                  </a:lnTo>
                  <a:lnTo>
                    <a:pt x="46563" y="513190"/>
                  </a:lnTo>
                  <a:lnTo>
                    <a:pt x="71062" y="549461"/>
                  </a:lnTo>
                  <a:lnTo>
                    <a:pt x="99891" y="582214"/>
                  </a:lnTo>
                  <a:lnTo>
                    <a:pt x="132645" y="611042"/>
                  </a:lnTo>
                  <a:lnTo>
                    <a:pt x="168917" y="635541"/>
                  </a:lnTo>
                  <a:lnTo>
                    <a:pt x="208301" y="655303"/>
                  </a:lnTo>
                  <a:lnTo>
                    <a:pt x="250389" y="669921"/>
                  </a:lnTo>
                  <a:lnTo>
                    <a:pt x="294777" y="678990"/>
                  </a:lnTo>
                  <a:lnTo>
                    <a:pt x="341058" y="682104"/>
                  </a:lnTo>
                  <a:lnTo>
                    <a:pt x="387336" y="678990"/>
                  </a:lnTo>
                  <a:lnTo>
                    <a:pt x="431721" y="669921"/>
                  </a:lnTo>
                  <a:lnTo>
                    <a:pt x="473808" y="655303"/>
                  </a:lnTo>
                  <a:lnTo>
                    <a:pt x="513190" y="635541"/>
                  </a:lnTo>
                  <a:lnTo>
                    <a:pt x="549461" y="611042"/>
                  </a:lnTo>
                  <a:lnTo>
                    <a:pt x="582214" y="582214"/>
                  </a:lnTo>
                  <a:lnTo>
                    <a:pt x="611042" y="549461"/>
                  </a:lnTo>
                  <a:lnTo>
                    <a:pt x="635541" y="513190"/>
                  </a:lnTo>
                  <a:lnTo>
                    <a:pt x="655303" y="473808"/>
                  </a:lnTo>
                  <a:lnTo>
                    <a:pt x="669921" y="431721"/>
                  </a:lnTo>
                  <a:lnTo>
                    <a:pt x="678990" y="387336"/>
                  </a:lnTo>
                  <a:lnTo>
                    <a:pt x="682104" y="341058"/>
                  </a:lnTo>
                  <a:lnTo>
                    <a:pt x="678990" y="294777"/>
                  </a:lnTo>
                  <a:lnTo>
                    <a:pt x="669921" y="250389"/>
                  </a:lnTo>
                  <a:lnTo>
                    <a:pt x="655303" y="208301"/>
                  </a:lnTo>
                  <a:lnTo>
                    <a:pt x="635541" y="168917"/>
                  </a:lnTo>
                  <a:lnTo>
                    <a:pt x="611042" y="132645"/>
                  </a:lnTo>
                  <a:lnTo>
                    <a:pt x="582214" y="99891"/>
                  </a:lnTo>
                  <a:lnTo>
                    <a:pt x="549461" y="71062"/>
                  </a:lnTo>
                  <a:lnTo>
                    <a:pt x="513190" y="46563"/>
                  </a:lnTo>
                  <a:lnTo>
                    <a:pt x="473808" y="26801"/>
                  </a:lnTo>
                  <a:lnTo>
                    <a:pt x="431721" y="12182"/>
                  </a:lnTo>
                  <a:lnTo>
                    <a:pt x="387336" y="3113"/>
                  </a:lnTo>
                  <a:lnTo>
                    <a:pt x="341058" y="0"/>
                  </a:lnTo>
                  <a:close/>
                </a:path>
              </a:pathLst>
            </a:custGeom>
            <a:solidFill>
              <a:srgbClr val="94C579"/>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17" name="Google Shape;17;p58"/>
            <p:cNvPicPr preferRelativeResize="0"/>
            <p:nvPr/>
          </p:nvPicPr>
          <p:blipFill rotWithShape="1">
            <a:blip r:embed="rId2">
              <a:alphaModFix/>
            </a:blip>
            <a:srcRect/>
            <a:stretch/>
          </p:blipFill>
          <p:spPr>
            <a:xfrm>
              <a:off x="0" y="0"/>
              <a:ext cx="9161786" cy="7995450"/>
            </a:xfrm>
            <a:prstGeom prst="rect">
              <a:avLst/>
            </a:prstGeom>
            <a:noFill/>
            <a:ln>
              <a:noFill/>
            </a:ln>
          </p:spPr>
        </p:pic>
        <p:sp>
          <p:nvSpPr>
            <p:cNvPr id="18" name="Google Shape;18;p58"/>
            <p:cNvSpPr/>
            <p:nvPr/>
          </p:nvSpPr>
          <p:spPr>
            <a:xfrm>
              <a:off x="6989405" y="6285375"/>
              <a:ext cx="319405" cy="319405"/>
            </a:xfrm>
            <a:custGeom>
              <a:avLst/>
              <a:gdLst/>
              <a:ahLst/>
              <a:cxnLst/>
              <a:rect l="l" t="t" r="r" b="b"/>
              <a:pathLst>
                <a:path w="319404" h="319404" extrusionOk="0">
                  <a:moveTo>
                    <a:pt x="159473" y="0"/>
                  </a:moveTo>
                  <a:lnTo>
                    <a:pt x="109068" y="8128"/>
                  </a:lnTo>
                  <a:lnTo>
                    <a:pt x="65290" y="30765"/>
                  </a:lnTo>
                  <a:lnTo>
                    <a:pt x="30769" y="65285"/>
                  </a:lnTo>
                  <a:lnTo>
                    <a:pt x="8130" y="109063"/>
                  </a:lnTo>
                  <a:lnTo>
                    <a:pt x="0" y="159473"/>
                  </a:lnTo>
                  <a:lnTo>
                    <a:pt x="8130" y="209879"/>
                  </a:lnTo>
                  <a:lnTo>
                    <a:pt x="30769" y="253656"/>
                  </a:lnTo>
                  <a:lnTo>
                    <a:pt x="65290" y="288178"/>
                  </a:lnTo>
                  <a:lnTo>
                    <a:pt x="109068" y="310817"/>
                  </a:lnTo>
                  <a:lnTo>
                    <a:pt x="159473" y="318947"/>
                  </a:lnTo>
                  <a:lnTo>
                    <a:pt x="209879" y="310817"/>
                  </a:lnTo>
                  <a:lnTo>
                    <a:pt x="253656" y="288178"/>
                  </a:lnTo>
                  <a:lnTo>
                    <a:pt x="288178" y="253656"/>
                  </a:lnTo>
                  <a:lnTo>
                    <a:pt x="310817" y="209879"/>
                  </a:lnTo>
                  <a:lnTo>
                    <a:pt x="318947" y="159473"/>
                  </a:lnTo>
                  <a:lnTo>
                    <a:pt x="310817" y="109063"/>
                  </a:lnTo>
                  <a:lnTo>
                    <a:pt x="288178" y="65285"/>
                  </a:lnTo>
                  <a:lnTo>
                    <a:pt x="253656" y="30765"/>
                  </a:lnTo>
                  <a:lnTo>
                    <a:pt x="209879" y="8128"/>
                  </a:lnTo>
                  <a:lnTo>
                    <a:pt x="159473" y="0"/>
                  </a:lnTo>
                  <a:close/>
                </a:path>
              </a:pathLst>
            </a:custGeom>
            <a:solidFill>
              <a:srgbClr val="119D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pic>
        <p:nvPicPr>
          <p:cNvPr id="2" name="Imagen 1">
            <a:extLst>
              <a:ext uri="{FF2B5EF4-FFF2-40B4-BE49-F238E27FC236}">
                <a16:creationId xmlns:a16="http://schemas.microsoft.com/office/drawing/2014/main" id="{9AE96889-8DEE-40B0-DCAD-189F61CFAE6F}"/>
              </a:ext>
            </a:extLst>
          </p:cNvPr>
          <p:cNvPicPr>
            <a:picLocks noChangeAspect="1"/>
          </p:cNvPicPr>
          <p:nvPr userDrawn="1"/>
        </p:nvPicPr>
        <p:blipFill>
          <a:blip r:embed="rId3"/>
          <a:srcRect/>
          <a:stretch/>
        </p:blipFill>
        <p:spPr>
          <a:xfrm>
            <a:off x="8163775" y="5540654"/>
            <a:ext cx="3499408" cy="1103472"/>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mp; Text - Purple">
  <p:cSld name="Title &amp; Text - Purple">
    <p:spTree>
      <p:nvGrpSpPr>
        <p:cNvPr id="1" name="Shape 104"/>
        <p:cNvGrpSpPr/>
        <p:nvPr/>
      </p:nvGrpSpPr>
      <p:grpSpPr>
        <a:xfrm>
          <a:off x="0" y="0"/>
          <a:ext cx="0" cy="0"/>
          <a:chOff x="0" y="0"/>
          <a:chExt cx="0" cy="0"/>
        </a:xfrm>
      </p:grpSpPr>
      <p:sp>
        <p:nvSpPr>
          <p:cNvPr id="105" name="Google Shape;105;p43"/>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3"/>
              </a:buClr>
              <a:buSzPts val="3600"/>
              <a:buFont typeface="Helvetica Neue"/>
              <a:buNone/>
              <a:defRPr sz="3600" b="1">
                <a:solidFill>
                  <a:schemeClr val="accent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06" name="Google Shape;106;p43"/>
          <p:cNvCxnSpPr/>
          <p:nvPr/>
        </p:nvCxnSpPr>
        <p:spPr>
          <a:xfrm rot="10800000" flipH="1">
            <a:off x="656024" y="1635973"/>
            <a:ext cx="10820189" cy="33878"/>
          </a:xfrm>
          <a:prstGeom prst="straightConnector1">
            <a:avLst/>
          </a:prstGeom>
          <a:noFill/>
          <a:ln w="9525" cap="flat" cmpd="sng">
            <a:solidFill>
              <a:schemeClr val="accent3"/>
            </a:solidFill>
            <a:prstDash val="solid"/>
            <a:miter lim="800000"/>
            <a:headEnd type="none" w="sm" len="sm"/>
            <a:tailEnd type="none" w="sm" len="sm"/>
          </a:ln>
        </p:spPr>
      </p:cxnSp>
      <p:sp>
        <p:nvSpPr>
          <p:cNvPr id="107" name="Google Shape;107;p43"/>
          <p:cNvSpPr/>
          <p:nvPr/>
        </p:nvSpPr>
        <p:spPr>
          <a:xfrm>
            <a:off x="7858954" y="1589835"/>
            <a:ext cx="3617259" cy="92275"/>
          </a:xfrm>
          <a:prstGeom prst="rect">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8" name="Google Shape;108;p43"/>
          <p:cNvSpPr txBox="1">
            <a:spLocks noGrp="1"/>
          </p:cNvSpPr>
          <p:nvPr>
            <p:ph type="body" idx="1"/>
          </p:nvPr>
        </p:nvSpPr>
        <p:spPr>
          <a:xfrm>
            <a:off x="656022" y="1971675"/>
            <a:ext cx="10820015" cy="4857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800"/>
              <a:buNone/>
              <a:defRPr b="1">
                <a:solidFill>
                  <a:schemeClr val="accent1"/>
                </a:solidFill>
              </a:defRPr>
            </a:lvl1pPr>
            <a:lvl2pPr marL="914400" lvl="1" indent="-381000" algn="l">
              <a:lnSpc>
                <a:spcPct val="90000"/>
              </a:lnSpc>
              <a:spcBef>
                <a:spcPts val="500"/>
              </a:spcBef>
              <a:spcAft>
                <a:spcPts val="0"/>
              </a:spcAft>
              <a:buClr>
                <a:schemeClr val="accent1"/>
              </a:buClr>
              <a:buSzPts val="2400"/>
              <a:buChar char="•"/>
              <a:defRPr/>
            </a:lvl2pPr>
            <a:lvl3pPr marL="1371600" lvl="2" indent="-355600" algn="l">
              <a:lnSpc>
                <a:spcPct val="90000"/>
              </a:lnSpc>
              <a:spcBef>
                <a:spcPts val="500"/>
              </a:spcBef>
              <a:spcAft>
                <a:spcPts val="0"/>
              </a:spcAft>
              <a:buClr>
                <a:schemeClr val="accent1"/>
              </a:buClr>
              <a:buSzPts val="2000"/>
              <a:buChar char="•"/>
              <a:defRPr/>
            </a:lvl3pPr>
            <a:lvl4pPr marL="1828800" lvl="3" indent="-342900" algn="l">
              <a:lnSpc>
                <a:spcPct val="90000"/>
              </a:lnSpc>
              <a:spcBef>
                <a:spcPts val="500"/>
              </a:spcBef>
              <a:spcAft>
                <a:spcPts val="0"/>
              </a:spcAft>
              <a:buClr>
                <a:schemeClr val="accent1"/>
              </a:buClr>
              <a:buSzPts val="1800"/>
              <a:buChar char="•"/>
              <a:defRPr/>
            </a:lvl4pPr>
            <a:lvl5pPr marL="2286000" lvl="4" indent="-342900" algn="l">
              <a:lnSpc>
                <a:spcPct val="90000"/>
              </a:lnSpc>
              <a:spcBef>
                <a:spcPts val="500"/>
              </a:spcBef>
              <a:spcAft>
                <a:spcPts val="0"/>
              </a:spcAft>
              <a:buClr>
                <a:schemeClr val="accen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9" name="Google Shape;109;p43"/>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dk1"/>
                </a:solidFill>
              </a:defRPr>
            </a:lvl2pPr>
            <a:lvl3pPr marL="1371600" lvl="2" indent="-355600" algn="l">
              <a:lnSpc>
                <a:spcPct val="90000"/>
              </a:lnSpc>
              <a:spcBef>
                <a:spcPts val="500"/>
              </a:spcBef>
              <a:spcAft>
                <a:spcPts val="0"/>
              </a:spcAft>
              <a:buClr>
                <a:schemeClr val="accent1"/>
              </a:buClr>
              <a:buSzPts val="2000"/>
              <a:buChar char="•"/>
              <a:defRPr>
                <a:solidFill>
                  <a:schemeClr val="dk1"/>
                </a:solidFill>
              </a:defRPr>
            </a:lvl3pPr>
            <a:lvl4pPr marL="1828800" lvl="3" indent="-342900" algn="l">
              <a:lnSpc>
                <a:spcPct val="90000"/>
              </a:lnSpc>
              <a:spcBef>
                <a:spcPts val="500"/>
              </a:spcBef>
              <a:spcAft>
                <a:spcPts val="0"/>
              </a:spcAft>
              <a:buClr>
                <a:schemeClr val="accent1"/>
              </a:buClr>
              <a:buSzPts val="1800"/>
              <a:buChar char="•"/>
              <a:defRPr>
                <a:solidFill>
                  <a:schemeClr val="dk1"/>
                </a:solidFill>
              </a:defRPr>
            </a:lvl4pPr>
            <a:lvl5pPr marL="2286000" lvl="4" indent="-342900" algn="l">
              <a:lnSpc>
                <a:spcPct val="90000"/>
              </a:lnSpc>
              <a:spcBef>
                <a:spcPts val="500"/>
              </a:spcBef>
              <a:spcAft>
                <a:spcPts val="0"/>
              </a:spcAft>
              <a:buClr>
                <a:schemeClr val="accent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mp; Text - Teal">
  <p:cSld name="Title &amp; Text - Teal">
    <p:spTree>
      <p:nvGrpSpPr>
        <p:cNvPr id="1" name="Shape 110"/>
        <p:cNvGrpSpPr/>
        <p:nvPr/>
      </p:nvGrpSpPr>
      <p:grpSpPr>
        <a:xfrm>
          <a:off x="0" y="0"/>
          <a:ext cx="0" cy="0"/>
          <a:chOff x="0" y="0"/>
          <a:chExt cx="0" cy="0"/>
        </a:xfrm>
      </p:grpSpPr>
      <p:sp>
        <p:nvSpPr>
          <p:cNvPr id="111" name="Google Shape;111;p44"/>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3600"/>
              <a:buFont typeface="Helvetica Neue"/>
              <a:buNone/>
              <a:defRPr sz="3600" b="1">
                <a:solidFill>
                  <a:schemeClr val="accent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12" name="Google Shape;112;p44"/>
          <p:cNvCxnSpPr/>
          <p:nvPr/>
        </p:nvCxnSpPr>
        <p:spPr>
          <a:xfrm rot="10800000" flipH="1">
            <a:off x="656024" y="1635973"/>
            <a:ext cx="10820189" cy="33878"/>
          </a:xfrm>
          <a:prstGeom prst="straightConnector1">
            <a:avLst/>
          </a:prstGeom>
          <a:noFill/>
          <a:ln w="9525" cap="flat" cmpd="sng">
            <a:solidFill>
              <a:schemeClr val="accent5"/>
            </a:solidFill>
            <a:prstDash val="solid"/>
            <a:miter lim="800000"/>
            <a:headEnd type="none" w="sm" len="sm"/>
            <a:tailEnd type="none" w="sm" len="sm"/>
          </a:ln>
        </p:spPr>
      </p:cxnSp>
      <p:sp>
        <p:nvSpPr>
          <p:cNvPr id="113" name="Google Shape;113;p44"/>
          <p:cNvSpPr/>
          <p:nvPr/>
        </p:nvSpPr>
        <p:spPr>
          <a:xfrm>
            <a:off x="7858954" y="1589835"/>
            <a:ext cx="3617259" cy="92275"/>
          </a:xfrm>
          <a:prstGeom prst="rect">
            <a:avLst/>
          </a:prstGeom>
          <a:solidFill>
            <a:schemeClr val="accent5"/>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4" name="Google Shape;114;p44"/>
          <p:cNvSpPr txBox="1">
            <a:spLocks noGrp="1"/>
          </p:cNvSpPr>
          <p:nvPr>
            <p:ph type="body" idx="1"/>
          </p:nvPr>
        </p:nvSpPr>
        <p:spPr>
          <a:xfrm>
            <a:off x="656022" y="1971676"/>
            <a:ext cx="10820015" cy="57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800"/>
              <a:buNone/>
              <a:defRPr b="1">
                <a:solidFill>
                  <a:schemeClr val="accent6"/>
                </a:solidFill>
              </a:defRPr>
            </a:lvl1pPr>
            <a:lvl2pPr marL="914400" lvl="1" indent="-381000" algn="l">
              <a:lnSpc>
                <a:spcPct val="90000"/>
              </a:lnSpc>
              <a:spcBef>
                <a:spcPts val="500"/>
              </a:spcBef>
              <a:spcAft>
                <a:spcPts val="0"/>
              </a:spcAft>
              <a:buClr>
                <a:schemeClr val="accent6"/>
              </a:buClr>
              <a:buSzPts val="2400"/>
              <a:buChar char="•"/>
              <a:defRPr/>
            </a:lvl2pPr>
            <a:lvl3pPr marL="1371600" lvl="2" indent="-355600" algn="l">
              <a:lnSpc>
                <a:spcPct val="90000"/>
              </a:lnSpc>
              <a:spcBef>
                <a:spcPts val="500"/>
              </a:spcBef>
              <a:spcAft>
                <a:spcPts val="0"/>
              </a:spcAft>
              <a:buClr>
                <a:schemeClr val="accent6"/>
              </a:buClr>
              <a:buSzPts val="2000"/>
              <a:buChar char="•"/>
              <a:defRPr/>
            </a:lvl3pPr>
            <a:lvl4pPr marL="1828800" lvl="3" indent="-342900" algn="l">
              <a:lnSpc>
                <a:spcPct val="90000"/>
              </a:lnSpc>
              <a:spcBef>
                <a:spcPts val="500"/>
              </a:spcBef>
              <a:spcAft>
                <a:spcPts val="0"/>
              </a:spcAft>
              <a:buClr>
                <a:schemeClr val="accent6"/>
              </a:buClr>
              <a:buSzPts val="1800"/>
              <a:buChar char="•"/>
              <a:defRPr/>
            </a:lvl4pPr>
            <a:lvl5pPr marL="2286000" lvl="4" indent="-342900" algn="l">
              <a:lnSpc>
                <a:spcPct val="90000"/>
              </a:lnSpc>
              <a:spcBef>
                <a:spcPts val="50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5" name="Google Shape;115;p44"/>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6"/>
              </a:buClr>
              <a:buSzPts val="2800"/>
              <a:buChar char="•"/>
              <a:defRPr>
                <a:solidFill>
                  <a:schemeClr val="dk1"/>
                </a:solidFill>
              </a:defRPr>
            </a:lvl1pPr>
            <a:lvl2pPr marL="914400" lvl="1" indent="-381000" algn="l">
              <a:lnSpc>
                <a:spcPct val="90000"/>
              </a:lnSpc>
              <a:spcBef>
                <a:spcPts val="500"/>
              </a:spcBef>
              <a:spcAft>
                <a:spcPts val="0"/>
              </a:spcAft>
              <a:buClr>
                <a:schemeClr val="accent6"/>
              </a:buClr>
              <a:buSzPts val="2400"/>
              <a:buChar char="•"/>
              <a:defRPr>
                <a:solidFill>
                  <a:schemeClr val="dk1"/>
                </a:solidFill>
              </a:defRPr>
            </a:lvl2pPr>
            <a:lvl3pPr marL="1371600" lvl="2" indent="-355600" algn="l">
              <a:lnSpc>
                <a:spcPct val="90000"/>
              </a:lnSpc>
              <a:spcBef>
                <a:spcPts val="500"/>
              </a:spcBef>
              <a:spcAft>
                <a:spcPts val="0"/>
              </a:spcAft>
              <a:buClr>
                <a:schemeClr val="accent6"/>
              </a:buClr>
              <a:buSzPts val="2000"/>
              <a:buChar char="•"/>
              <a:defRPr>
                <a:solidFill>
                  <a:schemeClr val="dk1"/>
                </a:solidFill>
              </a:defRPr>
            </a:lvl3pPr>
            <a:lvl4pPr marL="1828800" lvl="3" indent="-342900" algn="l">
              <a:lnSpc>
                <a:spcPct val="90000"/>
              </a:lnSpc>
              <a:spcBef>
                <a:spcPts val="500"/>
              </a:spcBef>
              <a:spcAft>
                <a:spcPts val="0"/>
              </a:spcAft>
              <a:buClr>
                <a:schemeClr val="accent6"/>
              </a:buClr>
              <a:buSzPts val="1800"/>
              <a:buChar char="•"/>
              <a:defRPr>
                <a:solidFill>
                  <a:schemeClr val="dk1"/>
                </a:solidFill>
              </a:defRPr>
            </a:lvl4pPr>
            <a:lvl5pPr marL="2286000" lvl="4" indent="-342900" algn="l">
              <a:lnSpc>
                <a:spcPct val="90000"/>
              </a:lnSpc>
              <a:spcBef>
                <a:spcPts val="500"/>
              </a:spcBef>
              <a:spcAft>
                <a:spcPts val="0"/>
              </a:spcAft>
              <a:buClr>
                <a:schemeClr val="accent6"/>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mp; Text - Green">
  <p:cSld name="Title &amp; Text - Green">
    <p:spTree>
      <p:nvGrpSpPr>
        <p:cNvPr id="1" name="Shape 116"/>
        <p:cNvGrpSpPr/>
        <p:nvPr/>
      </p:nvGrpSpPr>
      <p:grpSpPr>
        <a:xfrm>
          <a:off x="0" y="0"/>
          <a:ext cx="0" cy="0"/>
          <a:chOff x="0" y="0"/>
          <a:chExt cx="0" cy="0"/>
        </a:xfrm>
      </p:grpSpPr>
      <p:sp>
        <p:nvSpPr>
          <p:cNvPr id="117" name="Google Shape;117;p45"/>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4"/>
              </a:buClr>
              <a:buSzPts val="3600"/>
              <a:buFont typeface="Helvetica Neue"/>
              <a:buNone/>
              <a:defRPr sz="3600" b="1">
                <a:solidFill>
                  <a:schemeClr val="accent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18" name="Google Shape;118;p45"/>
          <p:cNvCxnSpPr/>
          <p:nvPr/>
        </p:nvCxnSpPr>
        <p:spPr>
          <a:xfrm rot="10800000" flipH="1">
            <a:off x="656024" y="1635973"/>
            <a:ext cx="10820189" cy="33878"/>
          </a:xfrm>
          <a:prstGeom prst="straightConnector1">
            <a:avLst/>
          </a:prstGeom>
          <a:noFill/>
          <a:ln w="9525" cap="flat" cmpd="sng">
            <a:solidFill>
              <a:schemeClr val="accent4"/>
            </a:solidFill>
            <a:prstDash val="solid"/>
            <a:miter lim="800000"/>
            <a:headEnd type="none" w="sm" len="sm"/>
            <a:tailEnd type="none" w="sm" len="sm"/>
          </a:ln>
        </p:spPr>
      </p:cxnSp>
      <p:sp>
        <p:nvSpPr>
          <p:cNvPr id="119" name="Google Shape;119;p45"/>
          <p:cNvSpPr/>
          <p:nvPr/>
        </p:nvSpPr>
        <p:spPr>
          <a:xfrm>
            <a:off x="7858954" y="1589835"/>
            <a:ext cx="3617259" cy="92275"/>
          </a:xfrm>
          <a:prstGeom prst="rect">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0" name="Google Shape;120;p45"/>
          <p:cNvSpPr txBox="1">
            <a:spLocks noGrp="1"/>
          </p:cNvSpPr>
          <p:nvPr>
            <p:ph type="body" idx="1"/>
          </p:nvPr>
        </p:nvSpPr>
        <p:spPr>
          <a:xfrm>
            <a:off x="656022" y="1971675"/>
            <a:ext cx="10820015" cy="4286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800"/>
              <a:buNone/>
              <a:defRPr b="1">
                <a:solidFill>
                  <a:schemeClr val="accent2"/>
                </a:solidFill>
              </a:defRPr>
            </a:lvl1pPr>
            <a:lvl2pPr marL="914400" lvl="1" indent="-381000" algn="l">
              <a:lnSpc>
                <a:spcPct val="90000"/>
              </a:lnSpc>
              <a:spcBef>
                <a:spcPts val="500"/>
              </a:spcBef>
              <a:spcAft>
                <a:spcPts val="0"/>
              </a:spcAft>
              <a:buClr>
                <a:schemeClr val="accent2"/>
              </a:buClr>
              <a:buSzPts val="2400"/>
              <a:buChar char="•"/>
              <a:defRPr/>
            </a:lvl2pPr>
            <a:lvl3pPr marL="1371600" lvl="2" indent="-355600" algn="l">
              <a:lnSpc>
                <a:spcPct val="90000"/>
              </a:lnSpc>
              <a:spcBef>
                <a:spcPts val="500"/>
              </a:spcBef>
              <a:spcAft>
                <a:spcPts val="0"/>
              </a:spcAft>
              <a:buClr>
                <a:schemeClr val="accent2"/>
              </a:buClr>
              <a:buSzPts val="2000"/>
              <a:buChar char="•"/>
              <a:defRPr/>
            </a:lvl3pPr>
            <a:lvl4pPr marL="1828800" lvl="3" indent="-342900" algn="l">
              <a:lnSpc>
                <a:spcPct val="90000"/>
              </a:lnSpc>
              <a:spcBef>
                <a:spcPts val="500"/>
              </a:spcBef>
              <a:spcAft>
                <a:spcPts val="0"/>
              </a:spcAft>
              <a:buClr>
                <a:schemeClr val="accent2"/>
              </a:buClr>
              <a:buSzPts val="1800"/>
              <a:buChar char="•"/>
              <a:defRPr/>
            </a:lvl4pPr>
            <a:lvl5pPr marL="2286000" lvl="4" indent="-342900" algn="l">
              <a:lnSpc>
                <a:spcPct val="90000"/>
              </a:lnSpc>
              <a:spcBef>
                <a:spcPts val="500"/>
              </a:spcBef>
              <a:spcAft>
                <a:spcPts val="0"/>
              </a:spcAft>
              <a:buClr>
                <a:schemeClr val="accent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1" name="Google Shape;121;p45"/>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2"/>
              </a:buClr>
              <a:buSzPts val="2800"/>
              <a:buChar char="•"/>
              <a:defRPr>
                <a:solidFill>
                  <a:schemeClr val="dk1"/>
                </a:solidFill>
              </a:defRPr>
            </a:lvl1pPr>
            <a:lvl2pPr marL="914400" lvl="1" indent="-381000" algn="l">
              <a:lnSpc>
                <a:spcPct val="90000"/>
              </a:lnSpc>
              <a:spcBef>
                <a:spcPts val="500"/>
              </a:spcBef>
              <a:spcAft>
                <a:spcPts val="0"/>
              </a:spcAft>
              <a:buClr>
                <a:schemeClr val="accent2"/>
              </a:buClr>
              <a:buSzPts val="2400"/>
              <a:buChar char="•"/>
              <a:defRPr>
                <a:solidFill>
                  <a:schemeClr val="dk1"/>
                </a:solidFill>
              </a:defRPr>
            </a:lvl2pPr>
            <a:lvl3pPr marL="1371600" lvl="2" indent="-355600" algn="l">
              <a:lnSpc>
                <a:spcPct val="90000"/>
              </a:lnSpc>
              <a:spcBef>
                <a:spcPts val="500"/>
              </a:spcBef>
              <a:spcAft>
                <a:spcPts val="0"/>
              </a:spcAft>
              <a:buClr>
                <a:schemeClr val="accent2"/>
              </a:buClr>
              <a:buSzPts val="2000"/>
              <a:buChar char="•"/>
              <a:defRPr>
                <a:solidFill>
                  <a:schemeClr val="dk1"/>
                </a:solidFill>
              </a:defRPr>
            </a:lvl3pPr>
            <a:lvl4pPr marL="1828800" lvl="3" indent="-342900" algn="l">
              <a:lnSpc>
                <a:spcPct val="90000"/>
              </a:lnSpc>
              <a:spcBef>
                <a:spcPts val="500"/>
              </a:spcBef>
              <a:spcAft>
                <a:spcPts val="0"/>
              </a:spcAft>
              <a:buClr>
                <a:schemeClr val="accent2"/>
              </a:buClr>
              <a:buSzPts val="1800"/>
              <a:buChar char="•"/>
              <a:defRPr>
                <a:solidFill>
                  <a:schemeClr val="dk1"/>
                </a:solidFill>
              </a:defRPr>
            </a:lvl4pPr>
            <a:lvl5pPr marL="2286000" lvl="4" indent="-342900" algn="l">
              <a:lnSpc>
                <a:spcPct val="90000"/>
              </a:lnSpc>
              <a:spcBef>
                <a:spcPts val="500"/>
              </a:spcBef>
              <a:spcAft>
                <a:spcPts val="0"/>
              </a:spcAft>
              <a:buClr>
                <a:schemeClr val="accent2"/>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mp; Text with Dots - Purple">
  <p:cSld name="Title &amp; Text with Dots - Purple">
    <p:spTree>
      <p:nvGrpSpPr>
        <p:cNvPr id="1" name="Shape 122"/>
        <p:cNvGrpSpPr/>
        <p:nvPr/>
      </p:nvGrpSpPr>
      <p:grpSpPr>
        <a:xfrm>
          <a:off x="0" y="0"/>
          <a:ext cx="0" cy="0"/>
          <a:chOff x="0" y="0"/>
          <a:chExt cx="0" cy="0"/>
        </a:xfrm>
      </p:grpSpPr>
      <p:grpSp>
        <p:nvGrpSpPr>
          <p:cNvPr id="123" name="Google Shape;123;p46"/>
          <p:cNvGrpSpPr/>
          <p:nvPr/>
        </p:nvGrpSpPr>
        <p:grpSpPr>
          <a:xfrm>
            <a:off x="0" y="5303521"/>
            <a:ext cx="12192000" cy="1639827"/>
            <a:chOff x="0" y="5303521"/>
            <a:chExt cx="12192000" cy="1639827"/>
          </a:xfrm>
        </p:grpSpPr>
        <p:pic>
          <p:nvPicPr>
            <p:cNvPr id="124" name="Google Shape;124;p46"/>
            <p:cNvPicPr preferRelativeResize="0"/>
            <p:nvPr/>
          </p:nvPicPr>
          <p:blipFill rotWithShape="1">
            <a:blip r:embed="rId2">
              <a:alphaModFix amt="20000"/>
            </a:blip>
            <a:srcRect l="59835" t="10673" r="12104" b="6770"/>
            <a:stretch/>
          </p:blipFill>
          <p:spPr>
            <a:xfrm rot="5400000">
              <a:off x="2302155" y="3001365"/>
              <a:ext cx="1639827" cy="6244138"/>
            </a:xfrm>
            <a:prstGeom prst="rect">
              <a:avLst/>
            </a:prstGeom>
            <a:noFill/>
            <a:ln>
              <a:noFill/>
            </a:ln>
          </p:spPr>
        </p:pic>
        <p:pic>
          <p:nvPicPr>
            <p:cNvPr id="125" name="Google Shape;125;p46"/>
            <p:cNvPicPr preferRelativeResize="0"/>
            <p:nvPr/>
          </p:nvPicPr>
          <p:blipFill rotWithShape="1">
            <a:blip r:embed="rId2">
              <a:alphaModFix amt="20000"/>
            </a:blip>
            <a:srcRect l="60063" t="10673" r="11952" b="6770"/>
            <a:stretch/>
          </p:blipFill>
          <p:spPr>
            <a:xfrm rot="5400000">
              <a:off x="8439135" y="3108523"/>
              <a:ext cx="1557867" cy="5947862"/>
            </a:xfrm>
            <a:prstGeom prst="rect">
              <a:avLst/>
            </a:prstGeom>
            <a:noFill/>
            <a:ln>
              <a:noFill/>
            </a:ln>
          </p:spPr>
        </p:pic>
      </p:grpSp>
      <p:sp>
        <p:nvSpPr>
          <p:cNvPr id="126" name="Google Shape;126;p46"/>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3"/>
              </a:buClr>
              <a:buSzPts val="3600"/>
              <a:buFont typeface="Helvetica Neue"/>
              <a:buNone/>
              <a:defRPr sz="3600" b="1">
                <a:solidFill>
                  <a:schemeClr val="accent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7" name="Google Shape;127;p46"/>
          <p:cNvSpPr txBox="1">
            <a:spLocks noGrp="1"/>
          </p:cNvSpPr>
          <p:nvPr>
            <p:ph type="body" idx="1"/>
          </p:nvPr>
        </p:nvSpPr>
        <p:spPr>
          <a:xfrm>
            <a:off x="656022" y="1690688"/>
            <a:ext cx="10820015" cy="4857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800"/>
              <a:buNone/>
              <a:defRPr b="1">
                <a:solidFill>
                  <a:schemeClr val="accent1"/>
                </a:solidFill>
              </a:defRPr>
            </a:lvl1pPr>
            <a:lvl2pPr marL="914400" lvl="1" indent="-381000" algn="l">
              <a:lnSpc>
                <a:spcPct val="90000"/>
              </a:lnSpc>
              <a:spcBef>
                <a:spcPts val="500"/>
              </a:spcBef>
              <a:spcAft>
                <a:spcPts val="0"/>
              </a:spcAft>
              <a:buClr>
                <a:schemeClr val="accent1"/>
              </a:buClr>
              <a:buSzPts val="2400"/>
              <a:buChar char="•"/>
              <a:defRPr/>
            </a:lvl2pPr>
            <a:lvl3pPr marL="1371600" lvl="2" indent="-355600" algn="l">
              <a:lnSpc>
                <a:spcPct val="90000"/>
              </a:lnSpc>
              <a:spcBef>
                <a:spcPts val="500"/>
              </a:spcBef>
              <a:spcAft>
                <a:spcPts val="0"/>
              </a:spcAft>
              <a:buClr>
                <a:schemeClr val="accent1"/>
              </a:buClr>
              <a:buSzPts val="2000"/>
              <a:buChar char="•"/>
              <a:defRPr/>
            </a:lvl3pPr>
            <a:lvl4pPr marL="1828800" lvl="3" indent="-342900" algn="l">
              <a:lnSpc>
                <a:spcPct val="90000"/>
              </a:lnSpc>
              <a:spcBef>
                <a:spcPts val="500"/>
              </a:spcBef>
              <a:spcAft>
                <a:spcPts val="0"/>
              </a:spcAft>
              <a:buClr>
                <a:schemeClr val="accent1"/>
              </a:buClr>
              <a:buSzPts val="1800"/>
              <a:buChar char="•"/>
              <a:defRPr/>
            </a:lvl4pPr>
            <a:lvl5pPr marL="2286000" lvl="4" indent="-342900" algn="l">
              <a:lnSpc>
                <a:spcPct val="90000"/>
              </a:lnSpc>
              <a:spcBef>
                <a:spcPts val="500"/>
              </a:spcBef>
              <a:spcAft>
                <a:spcPts val="0"/>
              </a:spcAft>
              <a:buClr>
                <a:schemeClr val="accen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8" name="Google Shape;128;p46"/>
          <p:cNvSpPr txBox="1">
            <a:spLocks noGrp="1"/>
          </p:cNvSpPr>
          <p:nvPr>
            <p:ph type="body" idx="2"/>
          </p:nvPr>
        </p:nvSpPr>
        <p:spPr>
          <a:xfrm>
            <a:off x="656021" y="2333625"/>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dk1"/>
                </a:solidFill>
              </a:defRPr>
            </a:lvl2pPr>
            <a:lvl3pPr marL="1371600" lvl="2" indent="-355600" algn="l">
              <a:lnSpc>
                <a:spcPct val="90000"/>
              </a:lnSpc>
              <a:spcBef>
                <a:spcPts val="500"/>
              </a:spcBef>
              <a:spcAft>
                <a:spcPts val="0"/>
              </a:spcAft>
              <a:buClr>
                <a:schemeClr val="accent1"/>
              </a:buClr>
              <a:buSzPts val="2000"/>
              <a:buChar char="•"/>
              <a:defRPr>
                <a:solidFill>
                  <a:schemeClr val="dk1"/>
                </a:solidFill>
              </a:defRPr>
            </a:lvl3pPr>
            <a:lvl4pPr marL="1828800" lvl="3" indent="-342900" algn="l">
              <a:lnSpc>
                <a:spcPct val="90000"/>
              </a:lnSpc>
              <a:spcBef>
                <a:spcPts val="500"/>
              </a:spcBef>
              <a:spcAft>
                <a:spcPts val="0"/>
              </a:spcAft>
              <a:buClr>
                <a:schemeClr val="accent1"/>
              </a:buClr>
              <a:buSzPts val="1800"/>
              <a:buChar char="•"/>
              <a:defRPr>
                <a:solidFill>
                  <a:schemeClr val="dk1"/>
                </a:solidFill>
              </a:defRPr>
            </a:lvl4pPr>
            <a:lvl5pPr marL="2286000" lvl="4" indent="-342900" algn="l">
              <a:lnSpc>
                <a:spcPct val="90000"/>
              </a:lnSpc>
              <a:spcBef>
                <a:spcPts val="500"/>
              </a:spcBef>
              <a:spcAft>
                <a:spcPts val="0"/>
              </a:spcAft>
              <a:buClr>
                <a:schemeClr val="accent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mp; Text with Dots - Teal">
  <p:cSld name="Title &amp; Text with Dots - Teal">
    <p:spTree>
      <p:nvGrpSpPr>
        <p:cNvPr id="1" name="Shape 129"/>
        <p:cNvGrpSpPr/>
        <p:nvPr/>
      </p:nvGrpSpPr>
      <p:grpSpPr>
        <a:xfrm>
          <a:off x="0" y="0"/>
          <a:ext cx="0" cy="0"/>
          <a:chOff x="0" y="0"/>
          <a:chExt cx="0" cy="0"/>
        </a:xfrm>
      </p:grpSpPr>
      <p:sp>
        <p:nvSpPr>
          <p:cNvPr id="130" name="Google Shape;130;p47"/>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3600"/>
              <a:buFont typeface="Helvetica Neue"/>
              <a:buNone/>
              <a:defRPr sz="3600" b="1">
                <a:solidFill>
                  <a:schemeClr val="accent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1" name="Google Shape;131;p47"/>
          <p:cNvSpPr txBox="1">
            <a:spLocks noGrp="1"/>
          </p:cNvSpPr>
          <p:nvPr>
            <p:ph type="body" idx="1"/>
          </p:nvPr>
        </p:nvSpPr>
        <p:spPr>
          <a:xfrm>
            <a:off x="656022" y="1690688"/>
            <a:ext cx="10820015" cy="57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800"/>
              <a:buNone/>
              <a:defRPr b="1">
                <a:solidFill>
                  <a:schemeClr val="accent6"/>
                </a:solidFill>
              </a:defRPr>
            </a:lvl1pPr>
            <a:lvl2pPr marL="914400" lvl="1" indent="-381000" algn="l">
              <a:lnSpc>
                <a:spcPct val="90000"/>
              </a:lnSpc>
              <a:spcBef>
                <a:spcPts val="500"/>
              </a:spcBef>
              <a:spcAft>
                <a:spcPts val="0"/>
              </a:spcAft>
              <a:buClr>
                <a:schemeClr val="accent6"/>
              </a:buClr>
              <a:buSzPts val="2400"/>
              <a:buChar char="•"/>
              <a:defRPr/>
            </a:lvl2pPr>
            <a:lvl3pPr marL="1371600" lvl="2" indent="-355600" algn="l">
              <a:lnSpc>
                <a:spcPct val="90000"/>
              </a:lnSpc>
              <a:spcBef>
                <a:spcPts val="500"/>
              </a:spcBef>
              <a:spcAft>
                <a:spcPts val="0"/>
              </a:spcAft>
              <a:buClr>
                <a:schemeClr val="accent6"/>
              </a:buClr>
              <a:buSzPts val="2000"/>
              <a:buChar char="•"/>
              <a:defRPr/>
            </a:lvl3pPr>
            <a:lvl4pPr marL="1828800" lvl="3" indent="-342900" algn="l">
              <a:lnSpc>
                <a:spcPct val="90000"/>
              </a:lnSpc>
              <a:spcBef>
                <a:spcPts val="500"/>
              </a:spcBef>
              <a:spcAft>
                <a:spcPts val="0"/>
              </a:spcAft>
              <a:buClr>
                <a:schemeClr val="accent6"/>
              </a:buClr>
              <a:buSzPts val="1800"/>
              <a:buChar char="•"/>
              <a:defRPr/>
            </a:lvl4pPr>
            <a:lvl5pPr marL="2286000" lvl="4" indent="-342900" algn="l">
              <a:lnSpc>
                <a:spcPct val="90000"/>
              </a:lnSpc>
              <a:spcBef>
                <a:spcPts val="50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2" name="Google Shape;132;p47"/>
          <p:cNvSpPr txBox="1">
            <a:spLocks noGrp="1"/>
          </p:cNvSpPr>
          <p:nvPr>
            <p:ph type="body" idx="2"/>
          </p:nvPr>
        </p:nvSpPr>
        <p:spPr>
          <a:xfrm>
            <a:off x="656021" y="2333624"/>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6"/>
              </a:buClr>
              <a:buSzPts val="2800"/>
              <a:buChar char="•"/>
              <a:defRPr>
                <a:solidFill>
                  <a:schemeClr val="dk1"/>
                </a:solidFill>
              </a:defRPr>
            </a:lvl1pPr>
            <a:lvl2pPr marL="914400" lvl="1" indent="-381000" algn="l">
              <a:lnSpc>
                <a:spcPct val="90000"/>
              </a:lnSpc>
              <a:spcBef>
                <a:spcPts val="500"/>
              </a:spcBef>
              <a:spcAft>
                <a:spcPts val="0"/>
              </a:spcAft>
              <a:buClr>
                <a:schemeClr val="accent6"/>
              </a:buClr>
              <a:buSzPts val="2400"/>
              <a:buChar char="•"/>
              <a:defRPr>
                <a:solidFill>
                  <a:schemeClr val="dk1"/>
                </a:solidFill>
              </a:defRPr>
            </a:lvl2pPr>
            <a:lvl3pPr marL="1371600" lvl="2" indent="-355600" algn="l">
              <a:lnSpc>
                <a:spcPct val="90000"/>
              </a:lnSpc>
              <a:spcBef>
                <a:spcPts val="500"/>
              </a:spcBef>
              <a:spcAft>
                <a:spcPts val="0"/>
              </a:spcAft>
              <a:buClr>
                <a:schemeClr val="accent6"/>
              </a:buClr>
              <a:buSzPts val="2000"/>
              <a:buChar char="•"/>
              <a:defRPr>
                <a:solidFill>
                  <a:schemeClr val="dk1"/>
                </a:solidFill>
              </a:defRPr>
            </a:lvl3pPr>
            <a:lvl4pPr marL="1828800" lvl="3" indent="-342900" algn="l">
              <a:lnSpc>
                <a:spcPct val="90000"/>
              </a:lnSpc>
              <a:spcBef>
                <a:spcPts val="500"/>
              </a:spcBef>
              <a:spcAft>
                <a:spcPts val="0"/>
              </a:spcAft>
              <a:buClr>
                <a:schemeClr val="accent6"/>
              </a:buClr>
              <a:buSzPts val="1800"/>
              <a:buChar char="•"/>
              <a:defRPr>
                <a:solidFill>
                  <a:schemeClr val="dk1"/>
                </a:solidFill>
              </a:defRPr>
            </a:lvl4pPr>
            <a:lvl5pPr marL="2286000" lvl="4" indent="-342900" algn="l">
              <a:lnSpc>
                <a:spcPct val="90000"/>
              </a:lnSpc>
              <a:spcBef>
                <a:spcPts val="500"/>
              </a:spcBef>
              <a:spcAft>
                <a:spcPts val="0"/>
              </a:spcAft>
              <a:buClr>
                <a:schemeClr val="accent6"/>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33" name="Google Shape;133;p47"/>
          <p:cNvGrpSpPr/>
          <p:nvPr/>
        </p:nvGrpSpPr>
        <p:grpSpPr>
          <a:xfrm>
            <a:off x="0" y="5303521"/>
            <a:ext cx="12192000" cy="1639827"/>
            <a:chOff x="0" y="5303521"/>
            <a:chExt cx="12192000" cy="1639827"/>
          </a:xfrm>
        </p:grpSpPr>
        <p:pic>
          <p:nvPicPr>
            <p:cNvPr id="134" name="Google Shape;134;p47"/>
            <p:cNvPicPr preferRelativeResize="0"/>
            <p:nvPr/>
          </p:nvPicPr>
          <p:blipFill rotWithShape="1">
            <a:blip r:embed="rId2">
              <a:alphaModFix amt="20000"/>
            </a:blip>
            <a:srcRect l="59835" t="10673" r="12104" b="6770"/>
            <a:stretch/>
          </p:blipFill>
          <p:spPr>
            <a:xfrm rot="5400000">
              <a:off x="2302155" y="3001365"/>
              <a:ext cx="1639827" cy="6244138"/>
            </a:xfrm>
            <a:prstGeom prst="rect">
              <a:avLst/>
            </a:prstGeom>
            <a:noFill/>
            <a:ln>
              <a:noFill/>
            </a:ln>
          </p:spPr>
        </p:pic>
        <p:pic>
          <p:nvPicPr>
            <p:cNvPr id="135" name="Google Shape;135;p47"/>
            <p:cNvPicPr preferRelativeResize="0"/>
            <p:nvPr/>
          </p:nvPicPr>
          <p:blipFill rotWithShape="1">
            <a:blip r:embed="rId2">
              <a:alphaModFix amt="20000"/>
            </a:blip>
            <a:srcRect l="60063" t="10673" r="11952" b="6770"/>
            <a:stretch/>
          </p:blipFill>
          <p:spPr>
            <a:xfrm rot="5400000">
              <a:off x="8439135" y="3108523"/>
              <a:ext cx="1557867" cy="5947862"/>
            </a:xfrm>
            <a:prstGeom prst="rect">
              <a:avLst/>
            </a:prstGeom>
            <a:noFill/>
            <a:ln>
              <a:noFill/>
            </a:ln>
          </p:spPr>
        </p:pic>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mp; Two Column - Green">
  <p:cSld name="Title &amp; Two Column - Green">
    <p:spTree>
      <p:nvGrpSpPr>
        <p:cNvPr id="1" name="Shape 136"/>
        <p:cNvGrpSpPr/>
        <p:nvPr/>
      </p:nvGrpSpPr>
      <p:grpSpPr>
        <a:xfrm>
          <a:off x="0" y="0"/>
          <a:ext cx="0" cy="0"/>
          <a:chOff x="0" y="0"/>
          <a:chExt cx="0" cy="0"/>
        </a:xfrm>
      </p:grpSpPr>
      <p:sp>
        <p:nvSpPr>
          <p:cNvPr id="137" name="Google Shape;137;p51"/>
          <p:cNvSpPr/>
          <p:nvPr/>
        </p:nvSpPr>
        <p:spPr>
          <a:xfrm>
            <a:off x="0" y="0"/>
            <a:ext cx="12192000" cy="1609344"/>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138" name="Google Shape;138;p51"/>
          <p:cNvGrpSpPr/>
          <p:nvPr/>
        </p:nvGrpSpPr>
        <p:grpSpPr>
          <a:xfrm>
            <a:off x="-208789" y="0"/>
            <a:ext cx="12609575" cy="2174491"/>
            <a:chOff x="-1" y="5043119"/>
            <a:chExt cx="12192000" cy="1814883"/>
          </a:xfrm>
        </p:grpSpPr>
        <p:pic>
          <p:nvPicPr>
            <p:cNvPr id="139" name="Google Shape;139;p51"/>
            <p:cNvPicPr preferRelativeResize="0"/>
            <p:nvPr/>
          </p:nvPicPr>
          <p:blipFill rotWithShape="1">
            <a:blip r:embed="rId2">
              <a:alphaModFix amt="20000"/>
            </a:blip>
            <a:srcRect l="50000" t="7392" r="19089" b="9029"/>
            <a:stretch/>
          </p:blipFill>
          <p:spPr>
            <a:xfrm rot="5400000">
              <a:off x="2349106" y="2694015"/>
              <a:ext cx="1814881" cy="6513094"/>
            </a:xfrm>
            <a:prstGeom prst="rect">
              <a:avLst/>
            </a:prstGeom>
            <a:noFill/>
            <a:ln>
              <a:noFill/>
            </a:ln>
          </p:spPr>
        </p:pic>
        <p:pic>
          <p:nvPicPr>
            <p:cNvPr id="140" name="Google Shape;140;p51"/>
            <p:cNvPicPr preferRelativeResize="0"/>
            <p:nvPr/>
          </p:nvPicPr>
          <p:blipFill rotWithShape="1">
            <a:blip r:embed="rId2">
              <a:alphaModFix amt="20000"/>
            </a:blip>
            <a:srcRect l="54597" t="31445" r="16825" b="9028"/>
            <a:stretch/>
          </p:blipFill>
          <p:spPr>
            <a:xfrm rot="5400000">
              <a:off x="8435259" y="3077812"/>
              <a:ext cx="1791433" cy="5722047"/>
            </a:xfrm>
            <a:prstGeom prst="rect">
              <a:avLst/>
            </a:prstGeom>
            <a:noFill/>
            <a:ln>
              <a:noFill/>
            </a:ln>
          </p:spPr>
        </p:pic>
      </p:grpSp>
      <p:cxnSp>
        <p:nvCxnSpPr>
          <p:cNvPr id="141" name="Google Shape;141;p51"/>
          <p:cNvCxnSpPr/>
          <p:nvPr/>
        </p:nvCxnSpPr>
        <p:spPr>
          <a:xfrm>
            <a:off x="6125488" y="3178428"/>
            <a:ext cx="0" cy="3127254"/>
          </a:xfrm>
          <a:prstGeom prst="straightConnector1">
            <a:avLst/>
          </a:prstGeom>
          <a:noFill/>
          <a:ln w="9525" cap="flat" cmpd="sng">
            <a:solidFill>
              <a:srgbClr val="A5A5A5"/>
            </a:solidFill>
            <a:prstDash val="solid"/>
            <a:miter lim="800000"/>
            <a:headEnd type="none" w="sm" len="sm"/>
            <a:tailEnd type="none" w="sm" len="sm"/>
          </a:ln>
        </p:spPr>
      </p:cxnSp>
      <p:sp>
        <p:nvSpPr>
          <p:cNvPr id="142" name="Google Shape;142;p51"/>
          <p:cNvSpPr txBox="1">
            <a:spLocks noGrp="1"/>
          </p:cNvSpPr>
          <p:nvPr>
            <p:ph type="title"/>
          </p:nvPr>
        </p:nvSpPr>
        <p:spPr>
          <a:xfrm>
            <a:off x="656023" y="246594"/>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Helvetica Neue"/>
              <a:buNone/>
              <a:defRPr sz="3600" b="1">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3" name="Google Shape;143;p51"/>
          <p:cNvSpPr txBox="1">
            <a:spLocks noGrp="1"/>
          </p:cNvSpPr>
          <p:nvPr>
            <p:ph type="body" idx="1"/>
          </p:nvPr>
        </p:nvSpPr>
        <p:spPr>
          <a:xfrm>
            <a:off x="656022" y="1903943"/>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800"/>
              <a:buNone/>
              <a:defRPr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4" name="Google Shape;144;p51"/>
          <p:cNvSpPr txBox="1">
            <a:spLocks noGrp="1"/>
          </p:cNvSpPr>
          <p:nvPr>
            <p:ph type="body" idx="2"/>
          </p:nvPr>
        </p:nvSpPr>
        <p:spPr>
          <a:xfrm>
            <a:off x="656021" y="2479149"/>
            <a:ext cx="10820015" cy="5211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400"/>
              <a:buNone/>
              <a:defRPr sz="2400">
                <a:solidFill>
                  <a:schemeClr val="dk1"/>
                </a:solidFill>
              </a:defRPr>
            </a:lvl1pPr>
            <a:lvl2pPr marL="914400" lvl="1" indent="-228600" algn="l">
              <a:lnSpc>
                <a:spcPct val="90000"/>
              </a:lnSpc>
              <a:spcBef>
                <a:spcPts val="500"/>
              </a:spcBef>
              <a:spcAft>
                <a:spcPts val="0"/>
              </a:spcAft>
              <a:buClr>
                <a:schemeClr val="accent3"/>
              </a:buClr>
              <a:buSzPts val="2400"/>
              <a:buNone/>
              <a:defRPr>
                <a:solidFill>
                  <a:schemeClr val="dk1"/>
                </a:solidFill>
              </a:defRPr>
            </a:lvl2pPr>
            <a:lvl3pPr marL="1371600" lvl="2" indent="-228600" algn="l">
              <a:lnSpc>
                <a:spcPct val="90000"/>
              </a:lnSpc>
              <a:spcBef>
                <a:spcPts val="500"/>
              </a:spcBef>
              <a:spcAft>
                <a:spcPts val="0"/>
              </a:spcAft>
              <a:buClr>
                <a:schemeClr val="accent3"/>
              </a:buClr>
              <a:buSzPts val="2000"/>
              <a:buNone/>
              <a:defRPr>
                <a:solidFill>
                  <a:schemeClr val="dk1"/>
                </a:solidFill>
              </a:defRPr>
            </a:lvl3pPr>
            <a:lvl4pPr marL="1828800" lvl="3" indent="-228600" algn="l">
              <a:lnSpc>
                <a:spcPct val="90000"/>
              </a:lnSpc>
              <a:spcBef>
                <a:spcPts val="500"/>
              </a:spcBef>
              <a:spcAft>
                <a:spcPts val="0"/>
              </a:spcAft>
              <a:buClr>
                <a:schemeClr val="accent3"/>
              </a:buClr>
              <a:buSzPts val="1800"/>
              <a:buNone/>
              <a:defRPr>
                <a:solidFill>
                  <a:schemeClr val="dk1"/>
                </a:solidFill>
              </a:defRPr>
            </a:lvl4pPr>
            <a:lvl5pPr marL="2286000" lvl="4" indent="-228600" algn="l">
              <a:lnSpc>
                <a:spcPct val="90000"/>
              </a:lnSpc>
              <a:spcBef>
                <a:spcPts val="500"/>
              </a:spcBef>
              <a:spcAft>
                <a:spcPts val="0"/>
              </a:spcAft>
              <a:buClr>
                <a:schemeClr val="accent3"/>
              </a:buClr>
              <a:buSzPts val="1800"/>
              <a:buNone/>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5" name="Google Shape;145;p51"/>
          <p:cNvSpPr txBox="1">
            <a:spLocks noGrp="1"/>
          </p:cNvSpPr>
          <p:nvPr>
            <p:ph type="body" idx="3"/>
          </p:nvPr>
        </p:nvSpPr>
        <p:spPr>
          <a:xfrm>
            <a:off x="656022"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400"/>
              <a:buNone/>
              <a:defRPr sz="2400"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6" name="Google Shape;146;p51"/>
          <p:cNvSpPr txBox="1">
            <a:spLocks noGrp="1"/>
          </p:cNvSpPr>
          <p:nvPr>
            <p:ph type="body" idx="4"/>
          </p:nvPr>
        </p:nvSpPr>
        <p:spPr>
          <a:xfrm>
            <a:off x="656022"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2"/>
              </a:buClr>
              <a:buSzPts val="2400"/>
              <a:buChar char="•"/>
              <a:defRPr sz="2400">
                <a:solidFill>
                  <a:schemeClr val="dk1"/>
                </a:solidFill>
              </a:defRPr>
            </a:lvl1pPr>
            <a:lvl2pPr marL="914400" lvl="1" indent="-381000" algn="l">
              <a:lnSpc>
                <a:spcPct val="90000"/>
              </a:lnSpc>
              <a:spcBef>
                <a:spcPts val="500"/>
              </a:spcBef>
              <a:spcAft>
                <a:spcPts val="0"/>
              </a:spcAft>
              <a:buClr>
                <a:schemeClr val="accent2"/>
              </a:buClr>
              <a:buSzPts val="2400"/>
              <a:buChar char="•"/>
              <a:defRPr sz="2400">
                <a:solidFill>
                  <a:schemeClr val="dk1"/>
                </a:solidFill>
              </a:defRPr>
            </a:lvl2pPr>
            <a:lvl3pPr marL="1371600" lvl="2" indent="-381000" algn="l">
              <a:lnSpc>
                <a:spcPct val="90000"/>
              </a:lnSpc>
              <a:spcBef>
                <a:spcPts val="500"/>
              </a:spcBef>
              <a:spcAft>
                <a:spcPts val="0"/>
              </a:spcAft>
              <a:buClr>
                <a:schemeClr val="accent2"/>
              </a:buClr>
              <a:buSzPts val="2400"/>
              <a:buChar char="•"/>
              <a:defRPr sz="2400">
                <a:solidFill>
                  <a:schemeClr val="dk1"/>
                </a:solidFill>
              </a:defRPr>
            </a:lvl3pPr>
            <a:lvl4pPr marL="1828800" lvl="3" indent="-381000" algn="l">
              <a:lnSpc>
                <a:spcPct val="90000"/>
              </a:lnSpc>
              <a:spcBef>
                <a:spcPts val="500"/>
              </a:spcBef>
              <a:spcAft>
                <a:spcPts val="0"/>
              </a:spcAft>
              <a:buClr>
                <a:schemeClr val="accent2"/>
              </a:buClr>
              <a:buSzPts val="2400"/>
              <a:buChar char="•"/>
              <a:defRPr sz="2400">
                <a:solidFill>
                  <a:schemeClr val="dk1"/>
                </a:solidFill>
              </a:defRPr>
            </a:lvl4pPr>
            <a:lvl5pPr marL="2286000" lvl="4" indent="-381000" algn="l">
              <a:lnSpc>
                <a:spcPct val="90000"/>
              </a:lnSpc>
              <a:spcBef>
                <a:spcPts val="500"/>
              </a:spcBef>
              <a:spcAft>
                <a:spcPts val="0"/>
              </a:spcAft>
              <a:buClr>
                <a:schemeClr val="accent2"/>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7" name="Google Shape;147;p51"/>
          <p:cNvSpPr txBox="1">
            <a:spLocks noGrp="1"/>
          </p:cNvSpPr>
          <p:nvPr>
            <p:ph type="body" idx="5"/>
          </p:nvPr>
        </p:nvSpPr>
        <p:spPr>
          <a:xfrm>
            <a:off x="6814990"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400"/>
              <a:buNone/>
              <a:defRPr sz="2400"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8" name="Google Shape;148;p51"/>
          <p:cNvSpPr txBox="1">
            <a:spLocks noGrp="1"/>
          </p:cNvSpPr>
          <p:nvPr>
            <p:ph type="body" idx="6"/>
          </p:nvPr>
        </p:nvSpPr>
        <p:spPr>
          <a:xfrm>
            <a:off x="6814990"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2"/>
              </a:buClr>
              <a:buSzPts val="2400"/>
              <a:buChar char="•"/>
              <a:defRPr sz="2400">
                <a:solidFill>
                  <a:schemeClr val="dk1"/>
                </a:solidFill>
              </a:defRPr>
            </a:lvl1pPr>
            <a:lvl2pPr marL="914400" lvl="1" indent="-381000" algn="l">
              <a:lnSpc>
                <a:spcPct val="90000"/>
              </a:lnSpc>
              <a:spcBef>
                <a:spcPts val="500"/>
              </a:spcBef>
              <a:spcAft>
                <a:spcPts val="0"/>
              </a:spcAft>
              <a:buClr>
                <a:schemeClr val="accent2"/>
              </a:buClr>
              <a:buSzPts val="2400"/>
              <a:buChar char="•"/>
              <a:defRPr sz="2400">
                <a:solidFill>
                  <a:schemeClr val="dk1"/>
                </a:solidFill>
              </a:defRPr>
            </a:lvl2pPr>
            <a:lvl3pPr marL="1371600" lvl="2" indent="-381000" algn="l">
              <a:lnSpc>
                <a:spcPct val="90000"/>
              </a:lnSpc>
              <a:spcBef>
                <a:spcPts val="500"/>
              </a:spcBef>
              <a:spcAft>
                <a:spcPts val="0"/>
              </a:spcAft>
              <a:buClr>
                <a:schemeClr val="accent2"/>
              </a:buClr>
              <a:buSzPts val="2400"/>
              <a:buChar char="•"/>
              <a:defRPr sz="2400">
                <a:solidFill>
                  <a:schemeClr val="dk1"/>
                </a:solidFill>
              </a:defRPr>
            </a:lvl3pPr>
            <a:lvl4pPr marL="1828800" lvl="3" indent="-381000" algn="l">
              <a:lnSpc>
                <a:spcPct val="90000"/>
              </a:lnSpc>
              <a:spcBef>
                <a:spcPts val="500"/>
              </a:spcBef>
              <a:spcAft>
                <a:spcPts val="0"/>
              </a:spcAft>
              <a:buClr>
                <a:schemeClr val="accent2"/>
              </a:buClr>
              <a:buSzPts val="2400"/>
              <a:buChar char="•"/>
              <a:defRPr sz="2400">
                <a:solidFill>
                  <a:schemeClr val="dk1"/>
                </a:solidFill>
              </a:defRPr>
            </a:lvl4pPr>
            <a:lvl5pPr marL="2286000" lvl="4" indent="-381000" algn="l">
              <a:lnSpc>
                <a:spcPct val="90000"/>
              </a:lnSpc>
              <a:spcBef>
                <a:spcPts val="500"/>
              </a:spcBef>
              <a:spcAft>
                <a:spcPts val="0"/>
              </a:spcAft>
              <a:buClr>
                <a:schemeClr val="accent2"/>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 Colored Background - Blue">
  <p:cSld name="Title on Colored Background - Blue">
    <p:spTree>
      <p:nvGrpSpPr>
        <p:cNvPr id="1" name="Shape 149"/>
        <p:cNvGrpSpPr/>
        <p:nvPr/>
      </p:nvGrpSpPr>
      <p:grpSpPr>
        <a:xfrm>
          <a:off x="0" y="0"/>
          <a:ext cx="0" cy="0"/>
          <a:chOff x="0" y="0"/>
          <a:chExt cx="0" cy="0"/>
        </a:xfrm>
      </p:grpSpPr>
      <p:sp>
        <p:nvSpPr>
          <p:cNvPr id="150" name="Google Shape;150;p52"/>
          <p:cNvSpPr/>
          <p:nvPr/>
        </p:nvSpPr>
        <p:spPr>
          <a:xfrm>
            <a:off x="0" y="3541"/>
            <a:ext cx="121920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1" name="Google Shape;151;p52"/>
          <p:cNvSpPr/>
          <p:nvPr/>
        </p:nvSpPr>
        <p:spPr>
          <a:xfrm>
            <a:off x="1941095" y="2837119"/>
            <a:ext cx="8293768" cy="1094802"/>
          </a:xfrm>
          <a:prstGeom prst="rect">
            <a:avLst/>
          </a:prstGeom>
          <a:noFill/>
          <a:ln w="5715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2" name="Google Shape;152;p52"/>
          <p:cNvSpPr/>
          <p:nvPr/>
        </p:nvSpPr>
        <p:spPr>
          <a:xfrm>
            <a:off x="2610678" y="2502568"/>
            <a:ext cx="6997148" cy="80210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53" name="Google Shape;153;p52"/>
          <p:cNvPicPr preferRelativeResize="0"/>
          <p:nvPr/>
        </p:nvPicPr>
        <p:blipFill rotWithShape="1">
          <a:blip r:embed="rId2">
            <a:alphaModFix amt="20000"/>
          </a:blip>
          <a:srcRect l="60398" t="16294" r="3320" b="6458"/>
          <a:stretch/>
        </p:blipFill>
        <p:spPr>
          <a:xfrm rot="5400000">
            <a:off x="4171319" y="95874"/>
            <a:ext cx="3849350" cy="12192003"/>
          </a:xfrm>
          <a:prstGeom prst="rect">
            <a:avLst/>
          </a:prstGeom>
          <a:noFill/>
          <a:ln>
            <a:noFill/>
          </a:ln>
        </p:spPr>
      </p:pic>
      <p:sp>
        <p:nvSpPr>
          <p:cNvPr id="154" name="Google Shape;154;p52"/>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5" name="Google Shape;155;p52"/>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 Colored Background - Purple">
  <p:cSld name="Title on Colored Background - Purple">
    <p:spTree>
      <p:nvGrpSpPr>
        <p:cNvPr id="1" name="Shape 156"/>
        <p:cNvGrpSpPr/>
        <p:nvPr/>
      </p:nvGrpSpPr>
      <p:grpSpPr>
        <a:xfrm>
          <a:off x="0" y="0"/>
          <a:ext cx="0" cy="0"/>
          <a:chOff x="0" y="0"/>
          <a:chExt cx="0" cy="0"/>
        </a:xfrm>
      </p:grpSpPr>
      <p:sp>
        <p:nvSpPr>
          <p:cNvPr id="157" name="Google Shape;157;p53"/>
          <p:cNvSpPr/>
          <p:nvPr/>
        </p:nvSpPr>
        <p:spPr>
          <a:xfrm>
            <a:off x="0" y="3541"/>
            <a:ext cx="12192000" cy="6858000"/>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8" name="Google Shape;158;p53"/>
          <p:cNvSpPr/>
          <p:nvPr/>
        </p:nvSpPr>
        <p:spPr>
          <a:xfrm>
            <a:off x="1941095" y="2837119"/>
            <a:ext cx="8293768" cy="1094802"/>
          </a:xfrm>
          <a:prstGeom prst="rect">
            <a:avLst/>
          </a:prstGeom>
          <a:noFill/>
          <a:ln w="5715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9" name="Google Shape;159;p53"/>
          <p:cNvSpPr/>
          <p:nvPr/>
        </p:nvSpPr>
        <p:spPr>
          <a:xfrm>
            <a:off x="2610678" y="2502568"/>
            <a:ext cx="6997148" cy="802106"/>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60" name="Google Shape;160;p53"/>
          <p:cNvPicPr preferRelativeResize="0"/>
          <p:nvPr/>
        </p:nvPicPr>
        <p:blipFill rotWithShape="1">
          <a:blip r:embed="rId2">
            <a:alphaModFix amt="20000"/>
          </a:blip>
          <a:srcRect l="60398" t="16294" r="3320" b="6458"/>
          <a:stretch/>
        </p:blipFill>
        <p:spPr>
          <a:xfrm rot="5400000">
            <a:off x="4171319" y="95874"/>
            <a:ext cx="3849350" cy="12192003"/>
          </a:xfrm>
          <a:prstGeom prst="rect">
            <a:avLst/>
          </a:prstGeom>
          <a:noFill/>
          <a:ln>
            <a:noFill/>
          </a:ln>
        </p:spPr>
      </p:pic>
      <p:sp>
        <p:nvSpPr>
          <p:cNvPr id="161" name="Google Shape;161;p53"/>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2" name="Google Shape;162;p53"/>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 Colored Background - Teal">
  <p:cSld name="Title on Colored Background - Teal">
    <p:spTree>
      <p:nvGrpSpPr>
        <p:cNvPr id="1" name="Shape 163"/>
        <p:cNvGrpSpPr/>
        <p:nvPr/>
      </p:nvGrpSpPr>
      <p:grpSpPr>
        <a:xfrm>
          <a:off x="0" y="0"/>
          <a:ext cx="0" cy="0"/>
          <a:chOff x="0" y="0"/>
          <a:chExt cx="0" cy="0"/>
        </a:xfrm>
      </p:grpSpPr>
      <p:sp>
        <p:nvSpPr>
          <p:cNvPr id="164" name="Google Shape;164;p54"/>
          <p:cNvSpPr/>
          <p:nvPr/>
        </p:nvSpPr>
        <p:spPr>
          <a:xfrm>
            <a:off x="0" y="3541"/>
            <a:ext cx="1219200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5" name="Google Shape;165;p54"/>
          <p:cNvSpPr/>
          <p:nvPr/>
        </p:nvSpPr>
        <p:spPr>
          <a:xfrm>
            <a:off x="1941095" y="2837119"/>
            <a:ext cx="8293768" cy="1094802"/>
          </a:xfrm>
          <a:prstGeom prst="rect">
            <a:avLst/>
          </a:prstGeom>
          <a:noFill/>
          <a:ln w="5715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6" name="Google Shape;166;p54"/>
          <p:cNvSpPr/>
          <p:nvPr/>
        </p:nvSpPr>
        <p:spPr>
          <a:xfrm>
            <a:off x="2610678" y="2502568"/>
            <a:ext cx="6997148" cy="802106"/>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67" name="Google Shape;167;p54"/>
          <p:cNvPicPr preferRelativeResize="0"/>
          <p:nvPr/>
        </p:nvPicPr>
        <p:blipFill rotWithShape="1">
          <a:blip r:embed="rId2">
            <a:alphaModFix amt="20000"/>
          </a:blip>
          <a:srcRect l="60398" t="16294" r="3320" b="6458"/>
          <a:stretch/>
        </p:blipFill>
        <p:spPr>
          <a:xfrm rot="5400000">
            <a:off x="4171319" y="95874"/>
            <a:ext cx="3849350" cy="12192003"/>
          </a:xfrm>
          <a:prstGeom prst="rect">
            <a:avLst/>
          </a:prstGeom>
          <a:noFill/>
          <a:ln>
            <a:noFill/>
          </a:ln>
        </p:spPr>
      </p:pic>
      <p:sp>
        <p:nvSpPr>
          <p:cNvPr id="168" name="Google Shape;168;p54"/>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9" name="Google Shape;169;p54"/>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 Colored Background - Green">
  <p:cSld name="Title on Colored Background - Green">
    <p:spTree>
      <p:nvGrpSpPr>
        <p:cNvPr id="1" name="Shape 170"/>
        <p:cNvGrpSpPr/>
        <p:nvPr/>
      </p:nvGrpSpPr>
      <p:grpSpPr>
        <a:xfrm>
          <a:off x="0" y="0"/>
          <a:ext cx="0" cy="0"/>
          <a:chOff x="0" y="0"/>
          <a:chExt cx="0" cy="0"/>
        </a:xfrm>
      </p:grpSpPr>
      <p:sp>
        <p:nvSpPr>
          <p:cNvPr id="171" name="Google Shape;171;p55"/>
          <p:cNvSpPr/>
          <p:nvPr/>
        </p:nvSpPr>
        <p:spPr>
          <a:xfrm>
            <a:off x="0" y="3541"/>
            <a:ext cx="12192000" cy="685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2" name="Google Shape;172;p55"/>
          <p:cNvSpPr/>
          <p:nvPr/>
        </p:nvSpPr>
        <p:spPr>
          <a:xfrm>
            <a:off x="1941095" y="2837119"/>
            <a:ext cx="8293768" cy="1094802"/>
          </a:xfrm>
          <a:prstGeom prst="rect">
            <a:avLst/>
          </a:prstGeom>
          <a:noFill/>
          <a:ln w="5715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3" name="Google Shape;173;p55"/>
          <p:cNvSpPr/>
          <p:nvPr/>
        </p:nvSpPr>
        <p:spPr>
          <a:xfrm>
            <a:off x="2610678" y="2502568"/>
            <a:ext cx="6997148" cy="80210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74" name="Google Shape;174;p55"/>
          <p:cNvPicPr preferRelativeResize="0"/>
          <p:nvPr/>
        </p:nvPicPr>
        <p:blipFill rotWithShape="1">
          <a:blip r:embed="rId2">
            <a:alphaModFix amt="20000"/>
          </a:blip>
          <a:srcRect l="60398" t="16294" r="3320" b="6458"/>
          <a:stretch/>
        </p:blipFill>
        <p:spPr>
          <a:xfrm rot="5400000">
            <a:off x="4171319" y="95874"/>
            <a:ext cx="3849350" cy="12192003"/>
          </a:xfrm>
          <a:prstGeom prst="rect">
            <a:avLst/>
          </a:prstGeom>
          <a:noFill/>
          <a:ln>
            <a:noFill/>
          </a:ln>
        </p:spPr>
      </p:pic>
      <p:sp>
        <p:nvSpPr>
          <p:cNvPr id="175" name="Google Shape;175;p55"/>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6" name="Google Shape;176;p55"/>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ext" type="titleOnly">
  <p:cSld name="TITLE_ONLY">
    <p:spTree>
      <p:nvGrpSpPr>
        <p:cNvPr id="1" name="Shape 20"/>
        <p:cNvGrpSpPr/>
        <p:nvPr/>
      </p:nvGrpSpPr>
      <p:grpSpPr>
        <a:xfrm>
          <a:off x="0" y="0"/>
          <a:ext cx="0" cy="0"/>
          <a:chOff x="0" y="0"/>
          <a:chExt cx="0" cy="0"/>
        </a:xfrm>
      </p:grpSpPr>
      <p:sp>
        <p:nvSpPr>
          <p:cNvPr id="21" name="Google Shape;21;p5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4400"/>
              <a:buNone/>
              <a:defRPr b="1">
                <a:solidFill>
                  <a:srgbClr val="415E7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22" name="Google Shape;22;p59"/>
          <p:cNvGrpSpPr/>
          <p:nvPr/>
        </p:nvGrpSpPr>
        <p:grpSpPr>
          <a:xfrm>
            <a:off x="114714" y="5834381"/>
            <a:ext cx="11955892" cy="1023226"/>
            <a:chOff x="129463" y="5834381"/>
            <a:chExt cx="11955892" cy="1023226"/>
          </a:xfrm>
        </p:grpSpPr>
        <p:pic>
          <p:nvPicPr>
            <p:cNvPr id="23" name="Google Shape;23;p59"/>
            <p:cNvPicPr preferRelativeResize="0"/>
            <p:nvPr/>
          </p:nvPicPr>
          <p:blipFill rotWithShape="1">
            <a:blip r:embed="rId2">
              <a:alphaModFix/>
            </a:blip>
            <a:srcRect/>
            <a:stretch/>
          </p:blipFill>
          <p:spPr>
            <a:xfrm>
              <a:off x="2286730" y="6724373"/>
              <a:ext cx="196087" cy="132623"/>
            </a:xfrm>
            <a:prstGeom prst="rect">
              <a:avLst/>
            </a:prstGeom>
            <a:noFill/>
            <a:ln>
              <a:noFill/>
            </a:ln>
          </p:spPr>
        </p:pic>
        <p:sp>
          <p:nvSpPr>
            <p:cNvPr id="24" name="Google Shape;24;p59"/>
            <p:cNvSpPr/>
            <p:nvPr/>
          </p:nvSpPr>
          <p:spPr>
            <a:xfrm>
              <a:off x="1854177" y="5834381"/>
              <a:ext cx="657225" cy="657225"/>
            </a:xfrm>
            <a:custGeom>
              <a:avLst/>
              <a:gdLst/>
              <a:ahLst/>
              <a:cxnLst/>
              <a:rect l="l" t="t" r="r" b="b"/>
              <a:pathLst>
                <a:path w="657225" h="657225" extrusionOk="0">
                  <a:moveTo>
                    <a:pt x="328599" y="0"/>
                  </a:moveTo>
                  <a:lnTo>
                    <a:pt x="280041" y="3562"/>
                  </a:lnTo>
                  <a:lnTo>
                    <a:pt x="233694" y="13912"/>
                  </a:lnTo>
                  <a:lnTo>
                    <a:pt x="190069" y="30540"/>
                  </a:lnTo>
                  <a:lnTo>
                    <a:pt x="149672" y="52938"/>
                  </a:lnTo>
                  <a:lnTo>
                    <a:pt x="113013" y="80598"/>
                  </a:lnTo>
                  <a:lnTo>
                    <a:pt x="80599" y="113011"/>
                  </a:lnTo>
                  <a:lnTo>
                    <a:pt x="52938" y="149669"/>
                  </a:lnTo>
                  <a:lnTo>
                    <a:pt x="30540" y="190064"/>
                  </a:lnTo>
                  <a:lnTo>
                    <a:pt x="13912" y="233688"/>
                  </a:lnTo>
                  <a:lnTo>
                    <a:pt x="3562" y="280031"/>
                  </a:lnTo>
                  <a:lnTo>
                    <a:pt x="0" y="328587"/>
                  </a:lnTo>
                  <a:lnTo>
                    <a:pt x="3562" y="377145"/>
                  </a:lnTo>
                  <a:lnTo>
                    <a:pt x="13912" y="423491"/>
                  </a:lnTo>
                  <a:lnTo>
                    <a:pt x="30540" y="467117"/>
                  </a:lnTo>
                  <a:lnTo>
                    <a:pt x="52938" y="507514"/>
                  </a:lnTo>
                  <a:lnTo>
                    <a:pt x="80599" y="544173"/>
                  </a:lnTo>
                  <a:lnTo>
                    <a:pt x="113013" y="576587"/>
                  </a:lnTo>
                  <a:lnTo>
                    <a:pt x="149672" y="604248"/>
                  </a:lnTo>
                  <a:lnTo>
                    <a:pt x="190069" y="626646"/>
                  </a:lnTo>
                  <a:lnTo>
                    <a:pt x="233694" y="643274"/>
                  </a:lnTo>
                  <a:lnTo>
                    <a:pt x="280041" y="653624"/>
                  </a:lnTo>
                  <a:lnTo>
                    <a:pt x="328599" y="657186"/>
                  </a:lnTo>
                  <a:lnTo>
                    <a:pt x="377158" y="653624"/>
                  </a:lnTo>
                  <a:lnTo>
                    <a:pt x="423504" y="643274"/>
                  </a:lnTo>
                  <a:lnTo>
                    <a:pt x="467130" y="626646"/>
                  </a:lnTo>
                  <a:lnTo>
                    <a:pt x="507526" y="604248"/>
                  </a:lnTo>
                  <a:lnTo>
                    <a:pt x="544186" y="576587"/>
                  </a:lnTo>
                  <a:lnTo>
                    <a:pt x="576600" y="544173"/>
                  </a:lnTo>
                  <a:lnTo>
                    <a:pt x="604260" y="507514"/>
                  </a:lnTo>
                  <a:lnTo>
                    <a:pt x="626659" y="467117"/>
                  </a:lnTo>
                  <a:lnTo>
                    <a:pt x="643287" y="423491"/>
                  </a:lnTo>
                  <a:lnTo>
                    <a:pt x="653636" y="377145"/>
                  </a:lnTo>
                  <a:lnTo>
                    <a:pt x="657199" y="328587"/>
                  </a:lnTo>
                  <a:lnTo>
                    <a:pt x="653636" y="280031"/>
                  </a:lnTo>
                  <a:lnTo>
                    <a:pt x="643287" y="233688"/>
                  </a:lnTo>
                  <a:lnTo>
                    <a:pt x="626659" y="190064"/>
                  </a:lnTo>
                  <a:lnTo>
                    <a:pt x="604260" y="149669"/>
                  </a:lnTo>
                  <a:lnTo>
                    <a:pt x="576600" y="113011"/>
                  </a:lnTo>
                  <a:lnTo>
                    <a:pt x="544186" y="80598"/>
                  </a:lnTo>
                  <a:lnTo>
                    <a:pt x="507526" y="52938"/>
                  </a:lnTo>
                  <a:lnTo>
                    <a:pt x="467130" y="30540"/>
                  </a:lnTo>
                  <a:lnTo>
                    <a:pt x="423504" y="13912"/>
                  </a:lnTo>
                  <a:lnTo>
                    <a:pt x="377158" y="3562"/>
                  </a:lnTo>
                  <a:lnTo>
                    <a:pt x="328599" y="0"/>
                  </a:lnTo>
                  <a:close/>
                </a:path>
              </a:pathLst>
            </a:custGeom>
            <a:solidFill>
              <a:srgbClr val="AD88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 name="Google Shape;25;p59"/>
            <p:cNvSpPr/>
            <p:nvPr/>
          </p:nvSpPr>
          <p:spPr>
            <a:xfrm>
              <a:off x="3597898" y="6424361"/>
              <a:ext cx="734695" cy="433070"/>
            </a:xfrm>
            <a:custGeom>
              <a:avLst/>
              <a:gdLst/>
              <a:ahLst/>
              <a:cxnLst/>
              <a:rect l="l" t="t" r="r" b="b"/>
              <a:pathLst>
                <a:path w="734695" h="433070" extrusionOk="0">
                  <a:moveTo>
                    <a:pt x="367169" y="0"/>
                  </a:moveTo>
                  <a:lnTo>
                    <a:pt x="321112" y="2860"/>
                  </a:lnTo>
                  <a:lnTo>
                    <a:pt x="276763" y="11213"/>
                  </a:lnTo>
                  <a:lnTo>
                    <a:pt x="234465" y="24714"/>
                  </a:lnTo>
                  <a:lnTo>
                    <a:pt x="194561" y="43019"/>
                  </a:lnTo>
                  <a:lnTo>
                    <a:pt x="157398" y="65784"/>
                  </a:lnTo>
                  <a:lnTo>
                    <a:pt x="123318" y="92665"/>
                  </a:lnTo>
                  <a:lnTo>
                    <a:pt x="92665" y="123318"/>
                  </a:lnTo>
                  <a:lnTo>
                    <a:pt x="65784" y="157398"/>
                  </a:lnTo>
                  <a:lnTo>
                    <a:pt x="43019" y="194561"/>
                  </a:lnTo>
                  <a:lnTo>
                    <a:pt x="24714" y="234465"/>
                  </a:lnTo>
                  <a:lnTo>
                    <a:pt x="11213" y="276763"/>
                  </a:lnTo>
                  <a:lnTo>
                    <a:pt x="2860" y="321112"/>
                  </a:lnTo>
                  <a:lnTo>
                    <a:pt x="0" y="367169"/>
                  </a:lnTo>
                  <a:lnTo>
                    <a:pt x="2860" y="413226"/>
                  </a:lnTo>
                  <a:lnTo>
                    <a:pt x="6516" y="432635"/>
                  </a:lnTo>
                  <a:lnTo>
                    <a:pt x="727822" y="432635"/>
                  </a:lnTo>
                  <a:lnTo>
                    <a:pt x="731478" y="413226"/>
                  </a:lnTo>
                  <a:lnTo>
                    <a:pt x="734339" y="367169"/>
                  </a:lnTo>
                  <a:lnTo>
                    <a:pt x="731478" y="321112"/>
                  </a:lnTo>
                  <a:lnTo>
                    <a:pt x="723125" y="276763"/>
                  </a:lnTo>
                  <a:lnTo>
                    <a:pt x="709624" y="234465"/>
                  </a:lnTo>
                  <a:lnTo>
                    <a:pt x="691319" y="194561"/>
                  </a:lnTo>
                  <a:lnTo>
                    <a:pt x="668554" y="157398"/>
                  </a:lnTo>
                  <a:lnTo>
                    <a:pt x="641673" y="123318"/>
                  </a:lnTo>
                  <a:lnTo>
                    <a:pt x="611021" y="92665"/>
                  </a:lnTo>
                  <a:lnTo>
                    <a:pt x="576941" y="65784"/>
                  </a:lnTo>
                  <a:lnTo>
                    <a:pt x="539777" y="43019"/>
                  </a:lnTo>
                  <a:lnTo>
                    <a:pt x="499874" y="24714"/>
                  </a:lnTo>
                  <a:lnTo>
                    <a:pt x="457576" y="11213"/>
                  </a:lnTo>
                  <a:lnTo>
                    <a:pt x="413226" y="2860"/>
                  </a:lnTo>
                  <a:lnTo>
                    <a:pt x="367169" y="0"/>
                  </a:lnTo>
                  <a:close/>
                </a:path>
              </a:pathLst>
            </a:custGeom>
            <a:solidFill>
              <a:srgbClr val="8AC98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 name="Google Shape;26;p59"/>
            <p:cNvSpPr/>
            <p:nvPr/>
          </p:nvSpPr>
          <p:spPr>
            <a:xfrm>
              <a:off x="4543957" y="6017589"/>
              <a:ext cx="1167130" cy="839469"/>
            </a:xfrm>
            <a:custGeom>
              <a:avLst/>
              <a:gdLst/>
              <a:ahLst/>
              <a:cxnLst/>
              <a:rect l="l" t="t" r="r" b="b"/>
              <a:pathLst>
                <a:path w="1167129" h="839470" extrusionOk="0">
                  <a:moveTo>
                    <a:pt x="583501" y="0"/>
                  </a:moveTo>
                  <a:lnTo>
                    <a:pt x="535644" y="1934"/>
                  </a:lnTo>
                  <a:lnTo>
                    <a:pt x="488853" y="7636"/>
                  </a:lnTo>
                  <a:lnTo>
                    <a:pt x="443278" y="16957"/>
                  </a:lnTo>
                  <a:lnTo>
                    <a:pt x="399068" y="29746"/>
                  </a:lnTo>
                  <a:lnTo>
                    <a:pt x="356374" y="45853"/>
                  </a:lnTo>
                  <a:lnTo>
                    <a:pt x="315347" y="65128"/>
                  </a:lnTo>
                  <a:lnTo>
                    <a:pt x="276136" y="87420"/>
                  </a:lnTo>
                  <a:lnTo>
                    <a:pt x="238891" y="112580"/>
                  </a:lnTo>
                  <a:lnTo>
                    <a:pt x="203763" y="140456"/>
                  </a:lnTo>
                  <a:lnTo>
                    <a:pt x="170902" y="170900"/>
                  </a:lnTo>
                  <a:lnTo>
                    <a:pt x="140458" y="203761"/>
                  </a:lnTo>
                  <a:lnTo>
                    <a:pt x="112580" y="238888"/>
                  </a:lnTo>
                  <a:lnTo>
                    <a:pt x="87421" y="276132"/>
                  </a:lnTo>
                  <a:lnTo>
                    <a:pt x="65128" y="315343"/>
                  </a:lnTo>
                  <a:lnTo>
                    <a:pt x="45853" y="356369"/>
                  </a:lnTo>
                  <a:lnTo>
                    <a:pt x="29746" y="399062"/>
                  </a:lnTo>
                  <a:lnTo>
                    <a:pt x="16957" y="443270"/>
                  </a:lnTo>
                  <a:lnTo>
                    <a:pt x="7636" y="488844"/>
                  </a:lnTo>
                  <a:lnTo>
                    <a:pt x="1934" y="535633"/>
                  </a:lnTo>
                  <a:lnTo>
                    <a:pt x="0" y="583488"/>
                  </a:lnTo>
                  <a:lnTo>
                    <a:pt x="1934" y="631345"/>
                  </a:lnTo>
                  <a:lnTo>
                    <a:pt x="7636" y="678136"/>
                  </a:lnTo>
                  <a:lnTo>
                    <a:pt x="16957" y="723712"/>
                  </a:lnTo>
                  <a:lnTo>
                    <a:pt x="29746" y="767923"/>
                  </a:lnTo>
                  <a:lnTo>
                    <a:pt x="45853" y="810617"/>
                  </a:lnTo>
                  <a:lnTo>
                    <a:pt x="59379" y="839407"/>
                  </a:lnTo>
                  <a:lnTo>
                    <a:pt x="1107623" y="839407"/>
                  </a:lnTo>
                  <a:lnTo>
                    <a:pt x="1137256" y="767923"/>
                  </a:lnTo>
                  <a:lnTo>
                    <a:pt x="1150045" y="723712"/>
                  </a:lnTo>
                  <a:lnTo>
                    <a:pt x="1159366" y="678136"/>
                  </a:lnTo>
                  <a:lnTo>
                    <a:pt x="1165068" y="631345"/>
                  </a:lnTo>
                  <a:lnTo>
                    <a:pt x="1167002" y="583488"/>
                  </a:lnTo>
                  <a:lnTo>
                    <a:pt x="1165068" y="535633"/>
                  </a:lnTo>
                  <a:lnTo>
                    <a:pt x="1159366" y="488844"/>
                  </a:lnTo>
                  <a:lnTo>
                    <a:pt x="1150045" y="443270"/>
                  </a:lnTo>
                  <a:lnTo>
                    <a:pt x="1137256" y="399062"/>
                  </a:lnTo>
                  <a:lnTo>
                    <a:pt x="1121149" y="356369"/>
                  </a:lnTo>
                  <a:lnTo>
                    <a:pt x="1101874" y="315343"/>
                  </a:lnTo>
                  <a:lnTo>
                    <a:pt x="1079581" y="276132"/>
                  </a:lnTo>
                  <a:lnTo>
                    <a:pt x="1054422" y="238888"/>
                  </a:lnTo>
                  <a:lnTo>
                    <a:pt x="1026544" y="203761"/>
                  </a:lnTo>
                  <a:lnTo>
                    <a:pt x="996100" y="170900"/>
                  </a:lnTo>
                  <a:lnTo>
                    <a:pt x="963239" y="140456"/>
                  </a:lnTo>
                  <a:lnTo>
                    <a:pt x="928111" y="112580"/>
                  </a:lnTo>
                  <a:lnTo>
                    <a:pt x="890866" y="87420"/>
                  </a:lnTo>
                  <a:lnTo>
                    <a:pt x="851655" y="65128"/>
                  </a:lnTo>
                  <a:lnTo>
                    <a:pt x="810628" y="45853"/>
                  </a:lnTo>
                  <a:lnTo>
                    <a:pt x="767934" y="29746"/>
                  </a:lnTo>
                  <a:lnTo>
                    <a:pt x="723724" y="16957"/>
                  </a:lnTo>
                  <a:lnTo>
                    <a:pt x="678149" y="7636"/>
                  </a:lnTo>
                  <a:lnTo>
                    <a:pt x="631358" y="1934"/>
                  </a:lnTo>
                  <a:lnTo>
                    <a:pt x="583501" y="0"/>
                  </a:lnTo>
                  <a:close/>
                </a:path>
              </a:pathLst>
            </a:custGeom>
            <a:solidFill>
              <a:srgbClr val="1EA1A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 name="Google Shape;27;p59"/>
            <p:cNvSpPr/>
            <p:nvPr/>
          </p:nvSpPr>
          <p:spPr>
            <a:xfrm>
              <a:off x="5662307" y="5942698"/>
              <a:ext cx="1104265" cy="914400"/>
            </a:xfrm>
            <a:custGeom>
              <a:avLst/>
              <a:gdLst/>
              <a:ahLst/>
              <a:cxnLst/>
              <a:rect l="l" t="t" r="r" b="b"/>
              <a:pathLst>
                <a:path w="1104265" h="914400" extrusionOk="0">
                  <a:moveTo>
                    <a:pt x="343382" y="171691"/>
                  </a:moveTo>
                  <a:lnTo>
                    <a:pt x="337248" y="126047"/>
                  </a:lnTo>
                  <a:lnTo>
                    <a:pt x="319938" y="85039"/>
                  </a:lnTo>
                  <a:lnTo>
                    <a:pt x="293090" y="50292"/>
                  </a:lnTo>
                  <a:lnTo>
                    <a:pt x="258343" y="23444"/>
                  </a:lnTo>
                  <a:lnTo>
                    <a:pt x="217335" y="6134"/>
                  </a:lnTo>
                  <a:lnTo>
                    <a:pt x="171691" y="0"/>
                  </a:lnTo>
                  <a:lnTo>
                    <a:pt x="126047" y="6134"/>
                  </a:lnTo>
                  <a:lnTo>
                    <a:pt x="85039" y="23444"/>
                  </a:lnTo>
                  <a:lnTo>
                    <a:pt x="50292" y="50292"/>
                  </a:lnTo>
                  <a:lnTo>
                    <a:pt x="23444" y="85039"/>
                  </a:lnTo>
                  <a:lnTo>
                    <a:pt x="6134" y="126047"/>
                  </a:lnTo>
                  <a:lnTo>
                    <a:pt x="0" y="171691"/>
                  </a:lnTo>
                  <a:lnTo>
                    <a:pt x="6134" y="217322"/>
                  </a:lnTo>
                  <a:lnTo>
                    <a:pt x="23444" y="258330"/>
                  </a:lnTo>
                  <a:lnTo>
                    <a:pt x="50292" y="293077"/>
                  </a:lnTo>
                  <a:lnTo>
                    <a:pt x="85039" y="319925"/>
                  </a:lnTo>
                  <a:lnTo>
                    <a:pt x="126047" y="337235"/>
                  </a:lnTo>
                  <a:lnTo>
                    <a:pt x="171691" y="343369"/>
                  </a:lnTo>
                  <a:lnTo>
                    <a:pt x="217335" y="337235"/>
                  </a:lnTo>
                  <a:lnTo>
                    <a:pt x="258343" y="319925"/>
                  </a:lnTo>
                  <a:lnTo>
                    <a:pt x="293090" y="293077"/>
                  </a:lnTo>
                  <a:lnTo>
                    <a:pt x="319938" y="258330"/>
                  </a:lnTo>
                  <a:lnTo>
                    <a:pt x="337248" y="217322"/>
                  </a:lnTo>
                  <a:lnTo>
                    <a:pt x="343382" y="171691"/>
                  </a:lnTo>
                  <a:close/>
                </a:path>
                <a:path w="1104265" h="914400" extrusionOk="0">
                  <a:moveTo>
                    <a:pt x="1104074" y="735888"/>
                  </a:moveTo>
                  <a:lnTo>
                    <a:pt x="1101229" y="686650"/>
                  </a:lnTo>
                  <a:lnTo>
                    <a:pt x="1092923" y="639089"/>
                  </a:lnTo>
                  <a:lnTo>
                    <a:pt x="1079461" y="593496"/>
                  </a:lnTo>
                  <a:lnTo>
                    <a:pt x="1061161" y="550214"/>
                  </a:lnTo>
                  <a:lnTo>
                    <a:pt x="1038339" y="509549"/>
                  </a:lnTo>
                  <a:lnTo>
                    <a:pt x="1011313" y="471830"/>
                  </a:lnTo>
                  <a:lnTo>
                    <a:pt x="980414" y="437349"/>
                  </a:lnTo>
                  <a:lnTo>
                    <a:pt x="945934" y="406438"/>
                  </a:lnTo>
                  <a:lnTo>
                    <a:pt x="908202" y="379425"/>
                  </a:lnTo>
                  <a:lnTo>
                    <a:pt x="867537" y="356603"/>
                  </a:lnTo>
                  <a:lnTo>
                    <a:pt x="824255" y="338302"/>
                  </a:lnTo>
                  <a:lnTo>
                    <a:pt x="778675" y="324840"/>
                  </a:lnTo>
                  <a:lnTo>
                    <a:pt x="731113" y="316534"/>
                  </a:lnTo>
                  <a:lnTo>
                    <a:pt x="681875" y="313690"/>
                  </a:lnTo>
                  <a:lnTo>
                    <a:pt x="632637" y="316534"/>
                  </a:lnTo>
                  <a:lnTo>
                    <a:pt x="585063" y="324840"/>
                  </a:lnTo>
                  <a:lnTo>
                    <a:pt x="539483" y="338302"/>
                  </a:lnTo>
                  <a:lnTo>
                    <a:pt x="496201" y="356603"/>
                  </a:lnTo>
                  <a:lnTo>
                    <a:pt x="455536" y="379425"/>
                  </a:lnTo>
                  <a:lnTo>
                    <a:pt x="417804" y="406438"/>
                  </a:lnTo>
                  <a:lnTo>
                    <a:pt x="383336" y="437349"/>
                  </a:lnTo>
                  <a:lnTo>
                    <a:pt x="352425" y="471830"/>
                  </a:lnTo>
                  <a:lnTo>
                    <a:pt x="325399" y="509549"/>
                  </a:lnTo>
                  <a:lnTo>
                    <a:pt x="302590" y="550214"/>
                  </a:lnTo>
                  <a:lnTo>
                    <a:pt x="284289" y="593496"/>
                  </a:lnTo>
                  <a:lnTo>
                    <a:pt x="270827" y="639089"/>
                  </a:lnTo>
                  <a:lnTo>
                    <a:pt x="262509" y="686650"/>
                  </a:lnTo>
                  <a:lnTo>
                    <a:pt x="259676" y="735888"/>
                  </a:lnTo>
                  <a:lnTo>
                    <a:pt x="262509" y="785126"/>
                  </a:lnTo>
                  <a:lnTo>
                    <a:pt x="270827" y="832700"/>
                  </a:lnTo>
                  <a:lnTo>
                    <a:pt x="284289" y="878281"/>
                  </a:lnTo>
                  <a:lnTo>
                    <a:pt x="299516" y="914298"/>
                  </a:lnTo>
                  <a:lnTo>
                    <a:pt x="1064221" y="914298"/>
                  </a:lnTo>
                  <a:lnTo>
                    <a:pt x="1079461" y="878281"/>
                  </a:lnTo>
                  <a:lnTo>
                    <a:pt x="1092923" y="832700"/>
                  </a:lnTo>
                  <a:lnTo>
                    <a:pt x="1101229" y="785126"/>
                  </a:lnTo>
                  <a:lnTo>
                    <a:pt x="1104074" y="735888"/>
                  </a:lnTo>
                  <a:close/>
                </a:path>
              </a:pathLst>
            </a:custGeom>
            <a:solidFill>
              <a:srgbClr val="0C8AC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 name="Google Shape;28;p59"/>
            <p:cNvSpPr/>
            <p:nvPr/>
          </p:nvSpPr>
          <p:spPr>
            <a:xfrm>
              <a:off x="3402074" y="5876809"/>
              <a:ext cx="524510" cy="524510"/>
            </a:xfrm>
            <a:custGeom>
              <a:avLst/>
              <a:gdLst/>
              <a:ahLst/>
              <a:cxnLst/>
              <a:rect l="l" t="t" r="r" b="b"/>
              <a:pathLst>
                <a:path w="524510" h="524510" extrusionOk="0">
                  <a:moveTo>
                    <a:pt x="262013" y="0"/>
                  </a:moveTo>
                  <a:lnTo>
                    <a:pt x="214917" y="4221"/>
                  </a:lnTo>
                  <a:lnTo>
                    <a:pt x="170589" y="16392"/>
                  </a:lnTo>
                  <a:lnTo>
                    <a:pt x="129771" y="35773"/>
                  </a:lnTo>
                  <a:lnTo>
                    <a:pt x="93202" y="61624"/>
                  </a:lnTo>
                  <a:lnTo>
                    <a:pt x="61623" y="93204"/>
                  </a:lnTo>
                  <a:lnTo>
                    <a:pt x="35773" y="129775"/>
                  </a:lnTo>
                  <a:lnTo>
                    <a:pt x="16392" y="170595"/>
                  </a:lnTo>
                  <a:lnTo>
                    <a:pt x="4221" y="214925"/>
                  </a:lnTo>
                  <a:lnTo>
                    <a:pt x="0" y="262026"/>
                  </a:lnTo>
                  <a:lnTo>
                    <a:pt x="4221" y="309119"/>
                  </a:lnTo>
                  <a:lnTo>
                    <a:pt x="16392" y="353445"/>
                  </a:lnTo>
                  <a:lnTo>
                    <a:pt x="35773" y="394263"/>
                  </a:lnTo>
                  <a:lnTo>
                    <a:pt x="61623" y="430832"/>
                  </a:lnTo>
                  <a:lnTo>
                    <a:pt x="93202" y="462412"/>
                  </a:lnTo>
                  <a:lnTo>
                    <a:pt x="129771" y="488264"/>
                  </a:lnTo>
                  <a:lnTo>
                    <a:pt x="170589" y="507646"/>
                  </a:lnTo>
                  <a:lnTo>
                    <a:pt x="214917" y="519818"/>
                  </a:lnTo>
                  <a:lnTo>
                    <a:pt x="262013" y="524040"/>
                  </a:lnTo>
                  <a:lnTo>
                    <a:pt x="309113" y="519818"/>
                  </a:lnTo>
                  <a:lnTo>
                    <a:pt x="353442" y="507646"/>
                  </a:lnTo>
                  <a:lnTo>
                    <a:pt x="394261" y="488264"/>
                  </a:lnTo>
                  <a:lnTo>
                    <a:pt x="430830" y="462412"/>
                  </a:lnTo>
                  <a:lnTo>
                    <a:pt x="462408" y="430832"/>
                  </a:lnTo>
                  <a:lnTo>
                    <a:pt x="488257" y="394263"/>
                  </a:lnTo>
                  <a:lnTo>
                    <a:pt x="507636" y="353445"/>
                  </a:lnTo>
                  <a:lnTo>
                    <a:pt x="519806" y="309119"/>
                  </a:lnTo>
                  <a:lnTo>
                    <a:pt x="524027" y="262026"/>
                  </a:lnTo>
                  <a:lnTo>
                    <a:pt x="519806" y="214925"/>
                  </a:lnTo>
                  <a:lnTo>
                    <a:pt x="507636" y="170595"/>
                  </a:lnTo>
                  <a:lnTo>
                    <a:pt x="488257" y="129775"/>
                  </a:lnTo>
                  <a:lnTo>
                    <a:pt x="462408" y="93204"/>
                  </a:lnTo>
                  <a:lnTo>
                    <a:pt x="430830" y="61624"/>
                  </a:lnTo>
                  <a:lnTo>
                    <a:pt x="394261" y="35773"/>
                  </a:lnTo>
                  <a:lnTo>
                    <a:pt x="353442" y="16392"/>
                  </a:lnTo>
                  <a:lnTo>
                    <a:pt x="309113" y="4221"/>
                  </a:lnTo>
                  <a:lnTo>
                    <a:pt x="262013" y="0"/>
                  </a:lnTo>
                  <a:close/>
                </a:path>
              </a:pathLst>
            </a:custGeom>
            <a:solidFill>
              <a:srgbClr val="8AC98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 name="Google Shape;29;p59"/>
            <p:cNvSpPr/>
            <p:nvPr/>
          </p:nvSpPr>
          <p:spPr>
            <a:xfrm>
              <a:off x="4132060" y="5873460"/>
              <a:ext cx="343535" cy="343535"/>
            </a:xfrm>
            <a:custGeom>
              <a:avLst/>
              <a:gdLst/>
              <a:ahLst/>
              <a:cxnLst/>
              <a:rect l="l" t="t" r="r" b="b"/>
              <a:pathLst>
                <a:path w="343535" h="343535" extrusionOk="0">
                  <a:moveTo>
                    <a:pt x="171691" y="0"/>
                  </a:moveTo>
                  <a:lnTo>
                    <a:pt x="126050" y="6132"/>
                  </a:lnTo>
                  <a:lnTo>
                    <a:pt x="85037" y="23439"/>
                  </a:lnTo>
                  <a:lnTo>
                    <a:pt x="50288" y="50284"/>
                  </a:lnTo>
                  <a:lnTo>
                    <a:pt x="23441" y="85031"/>
                  </a:lnTo>
                  <a:lnTo>
                    <a:pt x="6133" y="126046"/>
                  </a:lnTo>
                  <a:lnTo>
                    <a:pt x="0" y="171691"/>
                  </a:lnTo>
                  <a:lnTo>
                    <a:pt x="6133" y="217326"/>
                  </a:lnTo>
                  <a:lnTo>
                    <a:pt x="23441" y="258336"/>
                  </a:lnTo>
                  <a:lnTo>
                    <a:pt x="50288" y="293082"/>
                  </a:lnTo>
                  <a:lnTo>
                    <a:pt x="85037" y="319928"/>
                  </a:lnTo>
                  <a:lnTo>
                    <a:pt x="126050" y="337236"/>
                  </a:lnTo>
                  <a:lnTo>
                    <a:pt x="171691" y="343369"/>
                  </a:lnTo>
                  <a:lnTo>
                    <a:pt x="217332" y="337236"/>
                  </a:lnTo>
                  <a:lnTo>
                    <a:pt x="258345" y="319928"/>
                  </a:lnTo>
                  <a:lnTo>
                    <a:pt x="293093" y="293082"/>
                  </a:lnTo>
                  <a:lnTo>
                    <a:pt x="319940" y="258336"/>
                  </a:lnTo>
                  <a:lnTo>
                    <a:pt x="337249" y="217326"/>
                  </a:lnTo>
                  <a:lnTo>
                    <a:pt x="343382" y="171691"/>
                  </a:lnTo>
                  <a:lnTo>
                    <a:pt x="337249" y="126046"/>
                  </a:lnTo>
                  <a:lnTo>
                    <a:pt x="319940" y="85031"/>
                  </a:lnTo>
                  <a:lnTo>
                    <a:pt x="293093" y="50284"/>
                  </a:lnTo>
                  <a:lnTo>
                    <a:pt x="258345" y="23439"/>
                  </a:lnTo>
                  <a:lnTo>
                    <a:pt x="217332" y="6132"/>
                  </a:lnTo>
                  <a:lnTo>
                    <a:pt x="171691" y="0"/>
                  </a:lnTo>
                  <a:close/>
                </a:path>
              </a:pathLst>
            </a:custGeom>
            <a:solidFill>
              <a:srgbClr val="1EA1A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 name="Google Shape;30;p59"/>
            <p:cNvSpPr/>
            <p:nvPr/>
          </p:nvSpPr>
          <p:spPr>
            <a:xfrm>
              <a:off x="2697889" y="6375092"/>
              <a:ext cx="687070" cy="481965"/>
            </a:xfrm>
            <a:custGeom>
              <a:avLst/>
              <a:gdLst/>
              <a:ahLst/>
              <a:cxnLst/>
              <a:rect l="l" t="t" r="r" b="b"/>
              <a:pathLst>
                <a:path w="687070" h="481965" extrusionOk="0">
                  <a:moveTo>
                    <a:pt x="335867" y="0"/>
                  </a:moveTo>
                  <a:lnTo>
                    <a:pt x="291181" y="3910"/>
                  </a:lnTo>
                  <a:lnTo>
                    <a:pt x="246668" y="13864"/>
                  </a:lnTo>
                  <a:lnTo>
                    <a:pt x="202871" y="30070"/>
                  </a:lnTo>
                  <a:lnTo>
                    <a:pt x="161639" y="51992"/>
                  </a:lnTo>
                  <a:lnTo>
                    <a:pt x="124600" y="78608"/>
                  </a:lnTo>
                  <a:lnTo>
                    <a:pt x="91958" y="109375"/>
                  </a:lnTo>
                  <a:lnTo>
                    <a:pt x="63920" y="143753"/>
                  </a:lnTo>
                  <a:lnTo>
                    <a:pt x="40692" y="181201"/>
                  </a:lnTo>
                  <a:lnTo>
                    <a:pt x="22480" y="221179"/>
                  </a:lnTo>
                  <a:lnTo>
                    <a:pt x="9490" y="263146"/>
                  </a:lnTo>
                  <a:lnTo>
                    <a:pt x="1928" y="306560"/>
                  </a:lnTo>
                  <a:lnTo>
                    <a:pt x="0" y="350881"/>
                  </a:lnTo>
                  <a:lnTo>
                    <a:pt x="3910" y="395569"/>
                  </a:lnTo>
                  <a:lnTo>
                    <a:pt x="13867" y="440081"/>
                  </a:lnTo>
                  <a:lnTo>
                    <a:pt x="29344" y="481904"/>
                  </a:lnTo>
                  <a:lnTo>
                    <a:pt x="656819" y="481904"/>
                  </a:lnTo>
                  <a:lnTo>
                    <a:pt x="664264" y="465562"/>
                  </a:lnTo>
                  <a:lnTo>
                    <a:pt x="677255" y="423596"/>
                  </a:lnTo>
                  <a:lnTo>
                    <a:pt x="684818" y="380182"/>
                  </a:lnTo>
                  <a:lnTo>
                    <a:pt x="686749" y="335862"/>
                  </a:lnTo>
                  <a:lnTo>
                    <a:pt x="682840" y="291175"/>
                  </a:lnTo>
                  <a:lnTo>
                    <a:pt x="672886" y="246663"/>
                  </a:lnTo>
                  <a:lnTo>
                    <a:pt x="656680" y="202866"/>
                  </a:lnTo>
                  <a:lnTo>
                    <a:pt x="634755" y="161634"/>
                  </a:lnTo>
                  <a:lnTo>
                    <a:pt x="608138" y="124595"/>
                  </a:lnTo>
                  <a:lnTo>
                    <a:pt x="577370" y="91954"/>
                  </a:lnTo>
                  <a:lnTo>
                    <a:pt x="542991" y="63918"/>
                  </a:lnTo>
                  <a:lnTo>
                    <a:pt x="505543" y="40691"/>
                  </a:lnTo>
                  <a:lnTo>
                    <a:pt x="465566" y="22480"/>
                  </a:lnTo>
                  <a:lnTo>
                    <a:pt x="423600" y="9490"/>
                  </a:lnTo>
                  <a:lnTo>
                    <a:pt x="380187" y="1928"/>
                  </a:lnTo>
                  <a:lnTo>
                    <a:pt x="335867" y="0"/>
                  </a:lnTo>
                  <a:close/>
                </a:path>
              </a:pathLst>
            </a:custGeom>
            <a:solidFill>
              <a:srgbClr val="41607C"/>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 name="Google Shape;31;p59"/>
            <p:cNvSpPr/>
            <p:nvPr/>
          </p:nvSpPr>
          <p:spPr>
            <a:xfrm>
              <a:off x="2967334" y="5953587"/>
              <a:ext cx="341630" cy="341630"/>
            </a:xfrm>
            <a:custGeom>
              <a:avLst/>
              <a:gdLst/>
              <a:ahLst/>
              <a:cxnLst/>
              <a:rect l="l" t="t" r="r" b="b"/>
              <a:pathLst>
                <a:path w="341629" h="341629" extrusionOk="0">
                  <a:moveTo>
                    <a:pt x="189124" y="0"/>
                  </a:moveTo>
                  <a:lnTo>
                    <a:pt x="144620" y="989"/>
                  </a:lnTo>
                  <a:lnTo>
                    <a:pt x="100467" y="14068"/>
                  </a:lnTo>
                  <a:lnTo>
                    <a:pt x="61334" y="38345"/>
                  </a:lnTo>
                  <a:lnTo>
                    <a:pt x="30995" y="70921"/>
                  </a:lnTo>
                  <a:lnTo>
                    <a:pt x="10276" y="109636"/>
                  </a:lnTo>
                  <a:lnTo>
                    <a:pt x="0" y="152325"/>
                  </a:lnTo>
                  <a:lnTo>
                    <a:pt x="989" y="196827"/>
                  </a:lnTo>
                  <a:lnTo>
                    <a:pt x="14069" y="240979"/>
                  </a:lnTo>
                  <a:lnTo>
                    <a:pt x="38340" y="280118"/>
                  </a:lnTo>
                  <a:lnTo>
                    <a:pt x="70913" y="310459"/>
                  </a:lnTo>
                  <a:lnTo>
                    <a:pt x="109625" y="331179"/>
                  </a:lnTo>
                  <a:lnTo>
                    <a:pt x="152313" y="341455"/>
                  </a:lnTo>
                  <a:lnTo>
                    <a:pt x="196815" y="340462"/>
                  </a:lnTo>
                  <a:lnTo>
                    <a:pt x="240967" y="327377"/>
                  </a:lnTo>
                  <a:lnTo>
                    <a:pt x="280106" y="303106"/>
                  </a:lnTo>
                  <a:lnTo>
                    <a:pt x="310447" y="270533"/>
                  </a:lnTo>
                  <a:lnTo>
                    <a:pt x="331169" y="231821"/>
                  </a:lnTo>
                  <a:lnTo>
                    <a:pt x="341447" y="189133"/>
                  </a:lnTo>
                  <a:lnTo>
                    <a:pt x="340457" y="144631"/>
                  </a:lnTo>
                  <a:lnTo>
                    <a:pt x="327378" y="100479"/>
                  </a:lnTo>
                  <a:lnTo>
                    <a:pt x="303106" y="61341"/>
                  </a:lnTo>
                  <a:lnTo>
                    <a:pt x="270530" y="30999"/>
                  </a:lnTo>
                  <a:lnTo>
                    <a:pt x="231815" y="10277"/>
                  </a:lnTo>
                  <a:lnTo>
                    <a:pt x="189124" y="0"/>
                  </a:lnTo>
                  <a:close/>
                </a:path>
              </a:pathLst>
            </a:custGeom>
            <a:solidFill>
              <a:srgbClr val="41607C"/>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 name="Google Shape;32;p59"/>
            <p:cNvSpPr/>
            <p:nvPr/>
          </p:nvSpPr>
          <p:spPr>
            <a:xfrm>
              <a:off x="1562369" y="6544742"/>
              <a:ext cx="520700" cy="312420"/>
            </a:xfrm>
            <a:custGeom>
              <a:avLst/>
              <a:gdLst/>
              <a:ahLst/>
              <a:cxnLst/>
              <a:rect l="l" t="t" r="r" b="b"/>
              <a:pathLst>
                <a:path w="520700" h="312420" extrusionOk="0">
                  <a:moveTo>
                    <a:pt x="274526" y="0"/>
                  </a:moveTo>
                  <a:lnTo>
                    <a:pt x="230004" y="1327"/>
                  </a:lnTo>
                  <a:lnTo>
                    <a:pt x="185974" y="10337"/>
                  </a:lnTo>
                  <a:lnTo>
                    <a:pt x="143468" y="27175"/>
                  </a:lnTo>
                  <a:lnTo>
                    <a:pt x="103515" y="51985"/>
                  </a:lnTo>
                  <a:lnTo>
                    <a:pt x="68611" y="83506"/>
                  </a:lnTo>
                  <a:lnTo>
                    <a:pt x="40661" y="119689"/>
                  </a:lnTo>
                  <a:lnTo>
                    <a:pt x="19813" y="159504"/>
                  </a:lnTo>
                  <a:lnTo>
                    <a:pt x="6210" y="201919"/>
                  </a:lnTo>
                  <a:lnTo>
                    <a:pt x="0" y="245904"/>
                  </a:lnTo>
                  <a:lnTo>
                    <a:pt x="1327" y="290427"/>
                  </a:lnTo>
                  <a:lnTo>
                    <a:pt x="5793" y="312254"/>
                  </a:lnTo>
                  <a:lnTo>
                    <a:pt x="515113" y="312254"/>
                  </a:lnTo>
                  <a:lnTo>
                    <a:pt x="520440" y="274525"/>
                  </a:lnTo>
                  <a:lnTo>
                    <a:pt x="519113" y="230002"/>
                  </a:lnTo>
                  <a:lnTo>
                    <a:pt x="510103" y="185971"/>
                  </a:lnTo>
                  <a:lnTo>
                    <a:pt x="493263" y="143463"/>
                  </a:lnTo>
                  <a:lnTo>
                    <a:pt x="468449" y="103509"/>
                  </a:lnTo>
                  <a:lnTo>
                    <a:pt x="436925" y="68606"/>
                  </a:lnTo>
                  <a:lnTo>
                    <a:pt x="400740" y="40658"/>
                  </a:lnTo>
                  <a:lnTo>
                    <a:pt x="360925" y="19810"/>
                  </a:lnTo>
                  <a:lnTo>
                    <a:pt x="318510" y="6209"/>
                  </a:lnTo>
                  <a:lnTo>
                    <a:pt x="274526" y="0"/>
                  </a:lnTo>
                  <a:close/>
                </a:path>
              </a:pathLst>
            </a:custGeom>
            <a:solidFill>
              <a:srgbClr val="934C8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 name="Google Shape;33;p59"/>
            <p:cNvSpPr/>
            <p:nvPr/>
          </p:nvSpPr>
          <p:spPr>
            <a:xfrm>
              <a:off x="1165620" y="6273641"/>
              <a:ext cx="351155" cy="351155"/>
            </a:xfrm>
            <a:custGeom>
              <a:avLst/>
              <a:gdLst/>
              <a:ahLst/>
              <a:cxnLst/>
              <a:rect l="l" t="t" r="r" b="b"/>
              <a:pathLst>
                <a:path w="351155" h="351154" extrusionOk="0">
                  <a:moveTo>
                    <a:pt x="155019" y="0"/>
                  </a:moveTo>
                  <a:lnTo>
                    <a:pt x="110591" y="11148"/>
                  </a:lnTo>
                  <a:lnTo>
                    <a:pt x="69270" y="34348"/>
                  </a:lnTo>
                  <a:lnTo>
                    <a:pt x="35542" y="67627"/>
                  </a:lnTo>
                  <a:lnTo>
                    <a:pt x="12531" y="107230"/>
                  </a:lnTo>
                  <a:lnTo>
                    <a:pt x="573" y="150800"/>
                  </a:lnTo>
                  <a:lnTo>
                    <a:pt x="0" y="195979"/>
                  </a:lnTo>
                  <a:lnTo>
                    <a:pt x="11146" y="240409"/>
                  </a:lnTo>
                  <a:lnTo>
                    <a:pt x="34345" y="281731"/>
                  </a:lnTo>
                  <a:lnTo>
                    <a:pt x="67628" y="315454"/>
                  </a:lnTo>
                  <a:lnTo>
                    <a:pt x="107233" y="338462"/>
                  </a:lnTo>
                  <a:lnTo>
                    <a:pt x="150802" y="350419"/>
                  </a:lnTo>
                  <a:lnTo>
                    <a:pt x="195979" y="350993"/>
                  </a:lnTo>
                  <a:lnTo>
                    <a:pt x="240407" y="339850"/>
                  </a:lnTo>
                  <a:lnTo>
                    <a:pt x="281728" y="316656"/>
                  </a:lnTo>
                  <a:lnTo>
                    <a:pt x="315456" y="283372"/>
                  </a:lnTo>
                  <a:lnTo>
                    <a:pt x="338464" y="243765"/>
                  </a:lnTo>
                  <a:lnTo>
                    <a:pt x="350421" y="200194"/>
                  </a:lnTo>
                  <a:lnTo>
                    <a:pt x="350993" y="155016"/>
                  </a:lnTo>
                  <a:lnTo>
                    <a:pt x="339848" y="110590"/>
                  </a:lnTo>
                  <a:lnTo>
                    <a:pt x="316653" y="69273"/>
                  </a:lnTo>
                  <a:lnTo>
                    <a:pt x="283370" y="35540"/>
                  </a:lnTo>
                  <a:lnTo>
                    <a:pt x="243765" y="12528"/>
                  </a:lnTo>
                  <a:lnTo>
                    <a:pt x="200196" y="571"/>
                  </a:lnTo>
                  <a:lnTo>
                    <a:pt x="155019" y="0"/>
                  </a:lnTo>
                  <a:close/>
                </a:path>
              </a:pathLst>
            </a:custGeom>
            <a:solidFill>
              <a:srgbClr val="934C8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 name="Google Shape;34;p59"/>
            <p:cNvSpPr/>
            <p:nvPr/>
          </p:nvSpPr>
          <p:spPr>
            <a:xfrm>
              <a:off x="129463" y="5971578"/>
              <a:ext cx="1127125" cy="885825"/>
            </a:xfrm>
            <a:custGeom>
              <a:avLst/>
              <a:gdLst/>
              <a:ahLst/>
              <a:cxnLst/>
              <a:rect l="l" t="t" r="r" b="b"/>
              <a:pathLst>
                <a:path w="1127125" h="885825" extrusionOk="0">
                  <a:moveTo>
                    <a:pt x="844397" y="422198"/>
                  </a:moveTo>
                  <a:lnTo>
                    <a:pt x="841552" y="372960"/>
                  </a:lnTo>
                  <a:lnTo>
                    <a:pt x="833247" y="325399"/>
                  </a:lnTo>
                  <a:lnTo>
                    <a:pt x="819785" y="279819"/>
                  </a:lnTo>
                  <a:lnTo>
                    <a:pt x="801484" y="236524"/>
                  </a:lnTo>
                  <a:lnTo>
                    <a:pt x="778662" y="195872"/>
                  </a:lnTo>
                  <a:lnTo>
                    <a:pt x="751636" y="158140"/>
                  </a:lnTo>
                  <a:lnTo>
                    <a:pt x="720737" y="123659"/>
                  </a:lnTo>
                  <a:lnTo>
                    <a:pt x="686257" y="92760"/>
                  </a:lnTo>
                  <a:lnTo>
                    <a:pt x="648525" y="65735"/>
                  </a:lnTo>
                  <a:lnTo>
                    <a:pt x="607860" y="42913"/>
                  </a:lnTo>
                  <a:lnTo>
                    <a:pt x="564578" y="24612"/>
                  </a:lnTo>
                  <a:lnTo>
                    <a:pt x="518998" y="11150"/>
                  </a:lnTo>
                  <a:lnTo>
                    <a:pt x="471436" y="2844"/>
                  </a:lnTo>
                  <a:lnTo>
                    <a:pt x="422198" y="0"/>
                  </a:lnTo>
                  <a:lnTo>
                    <a:pt x="372960" y="2844"/>
                  </a:lnTo>
                  <a:lnTo>
                    <a:pt x="325386" y="11150"/>
                  </a:lnTo>
                  <a:lnTo>
                    <a:pt x="279806" y="24612"/>
                  </a:lnTo>
                  <a:lnTo>
                    <a:pt x="236524" y="42913"/>
                  </a:lnTo>
                  <a:lnTo>
                    <a:pt x="195859" y="65735"/>
                  </a:lnTo>
                  <a:lnTo>
                    <a:pt x="158127" y="92760"/>
                  </a:lnTo>
                  <a:lnTo>
                    <a:pt x="123659" y="123659"/>
                  </a:lnTo>
                  <a:lnTo>
                    <a:pt x="92748" y="158140"/>
                  </a:lnTo>
                  <a:lnTo>
                    <a:pt x="65722" y="195872"/>
                  </a:lnTo>
                  <a:lnTo>
                    <a:pt x="42913" y="236524"/>
                  </a:lnTo>
                  <a:lnTo>
                    <a:pt x="24612" y="279819"/>
                  </a:lnTo>
                  <a:lnTo>
                    <a:pt x="11150" y="325399"/>
                  </a:lnTo>
                  <a:lnTo>
                    <a:pt x="2832" y="372960"/>
                  </a:lnTo>
                  <a:lnTo>
                    <a:pt x="0" y="422198"/>
                  </a:lnTo>
                  <a:lnTo>
                    <a:pt x="2832" y="471436"/>
                  </a:lnTo>
                  <a:lnTo>
                    <a:pt x="11150" y="519010"/>
                  </a:lnTo>
                  <a:lnTo>
                    <a:pt x="24612" y="564591"/>
                  </a:lnTo>
                  <a:lnTo>
                    <a:pt x="42913" y="607872"/>
                  </a:lnTo>
                  <a:lnTo>
                    <a:pt x="65722" y="648538"/>
                  </a:lnTo>
                  <a:lnTo>
                    <a:pt x="92748" y="686269"/>
                  </a:lnTo>
                  <a:lnTo>
                    <a:pt x="123659" y="720737"/>
                  </a:lnTo>
                  <a:lnTo>
                    <a:pt x="158127" y="751649"/>
                  </a:lnTo>
                  <a:lnTo>
                    <a:pt x="195859" y="778675"/>
                  </a:lnTo>
                  <a:lnTo>
                    <a:pt x="236524" y="801484"/>
                  </a:lnTo>
                  <a:lnTo>
                    <a:pt x="279806" y="819785"/>
                  </a:lnTo>
                  <a:lnTo>
                    <a:pt x="325386" y="833247"/>
                  </a:lnTo>
                  <a:lnTo>
                    <a:pt x="372960" y="841565"/>
                  </a:lnTo>
                  <a:lnTo>
                    <a:pt x="422198" y="844397"/>
                  </a:lnTo>
                  <a:lnTo>
                    <a:pt x="471436" y="841565"/>
                  </a:lnTo>
                  <a:lnTo>
                    <a:pt x="518998" y="833247"/>
                  </a:lnTo>
                  <a:lnTo>
                    <a:pt x="564578" y="819785"/>
                  </a:lnTo>
                  <a:lnTo>
                    <a:pt x="607860" y="801484"/>
                  </a:lnTo>
                  <a:lnTo>
                    <a:pt x="648525" y="778675"/>
                  </a:lnTo>
                  <a:lnTo>
                    <a:pt x="686257" y="751649"/>
                  </a:lnTo>
                  <a:lnTo>
                    <a:pt x="720737" y="720737"/>
                  </a:lnTo>
                  <a:lnTo>
                    <a:pt x="751636" y="686269"/>
                  </a:lnTo>
                  <a:lnTo>
                    <a:pt x="778662" y="648538"/>
                  </a:lnTo>
                  <a:lnTo>
                    <a:pt x="801484" y="607872"/>
                  </a:lnTo>
                  <a:lnTo>
                    <a:pt x="819785" y="564591"/>
                  </a:lnTo>
                  <a:lnTo>
                    <a:pt x="833247" y="519010"/>
                  </a:lnTo>
                  <a:lnTo>
                    <a:pt x="841552" y="471436"/>
                  </a:lnTo>
                  <a:lnTo>
                    <a:pt x="844397" y="422198"/>
                  </a:lnTo>
                  <a:close/>
                </a:path>
                <a:path w="1127125" h="885825" extrusionOk="0">
                  <a:moveTo>
                    <a:pt x="1126756" y="885418"/>
                  </a:moveTo>
                  <a:lnTo>
                    <a:pt x="1093774" y="836129"/>
                  </a:lnTo>
                  <a:lnTo>
                    <a:pt x="1059027" y="809282"/>
                  </a:lnTo>
                  <a:lnTo>
                    <a:pt x="1018019" y="791972"/>
                  </a:lnTo>
                  <a:lnTo>
                    <a:pt x="972375" y="785837"/>
                  </a:lnTo>
                  <a:lnTo>
                    <a:pt x="926731" y="791972"/>
                  </a:lnTo>
                  <a:lnTo>
                    <a:pt x="885723" y="809282"/>
                  </a:lnTo>
                  <a:lnTo>
                    <a:pt x="850976" y="836129"/>
                  </a:lnTo>
                  <a:lnTo>
                    <a:pt x="824128" y="870877"/>
                  </a:lnTo>
                  <a:lnTo>
                    <a:pt x="817981" y="885418"/>
                  </a:lnTo>
                  <a:lnTo>
                    <a:pt x="1126756" y="885418"/>
                  </a:lnTo>
                  <a:close/>
                </a:path>
              </a:pathLst>
            </a:custGeom>
            <a:solidFill>
              <a:srgbClr val="0C8AC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35" name="Google Shape;35;p59"/>
            <p:cNvPicPr preferRelativeResize="0"/>
            <p:nvPr/>
          </p:nvPicPr>
          <p:blipFill rotWithShape="1">
            <a:blip r:embed="rId3">
              <a:alphaModFix/>
            </a:blip>
            <a:srcRect/>
            <a:stretch/>
          </p:blipFill>
          <p:spPr>
            <a:xfrm>
              <a:off x="7893903" y="6099785"/>
              <a:ext cx="196088" cy="196087"/>
            </a:xfrm>
            <a:prstGeom prst="rect">
              <a:avLst/>
            </a:prstGeom>
            <a:noFill/>
            <a:ln>
              <a:noFill/>
            </a:ln>
          </p:spPr>
        </p:pic>
        <p:sp>
          <p:nvSpPr>
            <p:cNvPr id="36" name="Google Shape;36;p59"/>
            <p:cNvSpPr/>
            <p:nvPr/>
          </p:nvSpPr>
          <p:spPr>
            <a:xfrm>
              <a:off x="7865364" y="6528677"/>
              <a:ext cx="657225" cy="328930"/>
            </a:xfrm>
            <a:custGeom>
              <a:avLst/>
              <a:gdLst/>
              <a:ahLst/>
              <a:cxnLst/>
              <a:rect l="l" t="t" r="r" b="b"/>
              <a:pathLst>
                <a:path w="657225" h="328929" extrusionOk="0">
                  <a:moveTo>
                    <a:pt x="328580" y="0"/>
                  </a:moveTo>
                  <a:lnTo>
                    <a:pt x="280021" y="3562"/>
                  </a:lnTo>
                  <a:lnTo>
                    <a:pt x="233675" y="13912"/>
                  </a:lnTo>
                  <a:lnTo>
                    <a:pt x="190049" y="30540"/>
                  </a:lnTo>
                  <a:lnTo>
                    <a:pt x="149653" y="52938"/>
                  </a:lnTo>
                  <a:lnTo>
                    <a:pt x="112993" y="80598"/>
                  </a:lnTo>
                  <a:lnTo>
                    <a:pt x="80579" y="113011"/>
                  </a:lnTo>
                  <a:lnTo>
                    <a:pt x="52919" y="149669"/>
                  </a:lnTo>
                  <a:lnTo>
                    <a:pt x="30520" y="190064"/>
                  </a:lnTo>
                  <a:lnTo>
                    <a:pt x="13892" y="233688"/>
                  </a:lnTo>
                  <a:lnTo>
                    <a:pt x="3543" y="280031"/>
                  </a:lnTo>
                  <a:lnTo>
                    <a:pt x="0" y="328319"/>
                  </a:lnTo>
                  <a:lnTo>
                    <a:pt x="657160" y="328319"/>
                  </a:lnTo>
                  <a:lnTo>
                    <a:pt x="653616" y="280031"/>
                  </a:lnTo>
                  <a:lnTo>
                    <a:pt x="643266" y="233688"/>
                  </a:lnTo>
                  <a:lnTo>
                    <a:pt x="626637" y="190064"/>
                  </a:lnTo>
                  <a:lnTo>
                    <a:pt x="604237" y="149669"/>
                  </a:lnTo>
                  <a:lnTo>
                    <a:pt x="576576" y="113011"/>
                  </a:lnTo>
                  <a:lnTo>
                    <a:pt x="544161" y="80598"/>
                  </a:lnTo>
                  <a:lnTo>
                    <a:pt x="507501" y="52938"/>
                  </a:lnTo>
                  <a:lnTo>
                    <a:pt x="467105" y="30540"/>
                  </a:lnTo>
                  <a:lnTo>
                    <a:pt x="423480" y="13912"/>
                  </a:lnTo>
                  <a:lnTo>
                    <a:pt x="377135" y="3562"/>
                  </a:lnTo>
                  <a:lnTo>
                    <a:pt x="328580" y="0"/>
                  </a:lnTo>
                  <a:close/>
                </a:path>
              </a:pathLst>
            </a:custGeom>
            <a:solidFill>
              <a:srgbClr val="AD88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 name="Google Shape;37;p59"/>
            <p:cNvSpPr/>
            <p:nvPr/>
          </p:nvSpPr>
          <p:spPr>
            <a:xfrm>
              <a:off x="9217532" y="6461680"/>
              <a:ext cx="734695" cy="395605"/>
            </a:xfrm>
            <a:custGeom>
              <a:avLst/>
              <a:gdLst/>
              <a:ahLst/>
              <a:cxnLst/>
              <a:rect l="l" t="t" r="r" b="b"/>
              <a:pathLst>
                <a:path w="734695" h="395604" extrusionOk="0">
                  <a:moveTo>
                    <a:pt x="379691" y="0"/>
                  </a:moveTo>
                  <a:lnTo>
                    <a:pt x="335804" y="1140"/>
                  </a:lnTo>
                  <a:lnTo>
                    <a:pt x="292682" y="7458"/>
                  </a:lnTo>
                  <a:lnTo>
                    <a:pt x="250778" y="18772"/>
                  </a:lnTo>
                  <a:lnTo>
                    <a:pt x="210542" y="34902"/>
                  </a:lnTo>
                  <a:lnTo>
                    <a:pt x="172426" y="55667"/>
                  </a:lnTo>
                  <a:lnTo>
                    <a:pt x="136882" y="80885"/>
                  </a:lnTo>
                  <a:lnTo>
                    <a:pt x="104362" y="110375"/>
                  </a:lnTo>
                  <a:lnTo>
                    <a:pt x="75317" y="143958"/>
                  </a:lnTo>
                  <a:lnTo>
                    <a:pt x="50199" y="181450"/>
                  </a:lnTo>
                  <a:lnTo>
                    <a:pt x="29460" y="222672"/>
                  </a:lnTo>
                  <a:lnTo>
                    <a:pt x="13979" y="266145"/>
                  </a:lnTo>
                  <a:lnTo>
                    <a:pt x="4219" y="310207"/>
                  </a:lnTo>
                  <a:lnTo>
                    <a:pt x="0" y="354407"/>
                  </a:lnTo>
                  <a:lnTo>
                    <a:pt x="1062" y="395316"/>
                  </a:lnTo>
                  <a:lnTo>
                    <a:pt x="732600" y="395316"/>
                  </a:lnTo>
                  <a:lnTo>
                    <a:pt x="734092" y="379691"/>
                  </a:lnTo>
                  <a:lnTo>
                    <a:pt x="732953" y="335804"/>
                  </a:lnTo>
                  <a:lnTo>
                    <a:pt x="726637" y="292683"/>
                  </a:lnTo>
                  <a:lnTo>
                    <a:pt x="715323" y="250778"/>
                  </a:lnTo>
                  <a:lnTo>
                    <a:pt x="699194" y="210541"/>
                  </a:lnTo>
                  <a:lnTo>
                    <a:pt x="678430" y="172424"/>
                  </a:lnTo>
                  <a:lnTo>
                    <a:pt x="653212" y="136880"/>
                  </a:lnTo>
                  <a:lnTo>
                    <a:pt x="623722" y="104358"/>
                  </a:lnTo>
                  <a:lnTo>
                    <a:pt x="590140" y="75313"/>
                  </a:lnTo>
                  <a:lnTo>
                    <a:pt x="552647" y="50194"/>
                  </a:lnTo>
                  <a:lnTo>
                    <a:pt x="511425" y="29455"/>
                  </a:lnTo>
                  <a:lnTo>
                    <a:pt x="467953" y="13976"/>
                  </a:lnTo>
                  <a:lnTo>
                    <a:pt x="423891" y="4218"/>
                  </a:lnTo>
                  <a:lnTo>
                    <a:pt x="379691" y="0"/>
                  </a:lnTo>
                  <a:close/>
                </a:path>
              </a:pathLst>
            </a:custGeom>
            <a:solidFill>
              <a:srgbClr val="8AC98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 name="Google Shape;38;p59"/>
            <p:cNvSpPr/>
            <p:nvPr/>
          </p:nvSpPr>
          <p:spPr>
            <a:xfrm>
              <a:off x="10212844" y="6200900"/>
              <a:ext cx="986790" cy="656590"/>
            </a:xfrm>
            <a:custGeom>
              <a:avLst/>
              <a:gdLst/>
              <a:ahLst/>
              <a:cxnLst/>
              <a:rect l="l" t="t" r="r" b="b"/>
              <a:pathLst>
                <a:path w="986790" h="656590" extrusionOk="0">
                  <a:moveTo>
                    <a:pt x="493344" y="0"/>
                  </a:moveTo>
                  <a:lnTo>
                    <a:pt x="445831" y="2258"/>
                  </a:lnTo>
                  <a:lnTo>
                    <a:pt x="399597" y="8895"/>
                  </a:lnTo>
                  <a:lnTo>
                    <a:pt x="354847" y="19704"/>
                  </a:lnTo>
                  <a:lnTo>
                    <a:pt x="311788" y="34478"/>
                  </a:lnTo>
                  <a:lnTo>
                    <a:pt x="270628" y="53011"/>
                  </a:lnTo>
                  <a:lnTo>
                    <a:pt x="231572" y="75095"/>
                  </a:lnTo>
                  <a:lnTo>
                    <a:pt x="194827" y="100525"/>
                  </a:lnTo>
                  <a:lnTo>
                    <a:pt x="160601" y="129093"/>
                  </a:lnTo>
                  <a:lnTo>
                    <a:pt x="129100" y="160592"/>
                  </a:lnTo>
                  <a:lnTo>
                    <a:pt x="100530" y="194817"/>
                  </a:lnTo>
                  <a:lnTo>
                    <a:pt x="75099" y="231559"/>
                  </a:lnTo>
                  <a:lnTo>
                    <a:pt x="53014" y="270613"/>
                  </a:lnTo>
                  <a:lnTo>
                    <a:pt x="34480" y="311772"/>
                  </a:lnTo>
                  <a:lnTo>
                    <a:pt x="19705" y="354828"/>
                  </a:lnTo>
                  <a:lnTo>
                    <a:pt x="8895" y="399576"/>
                  </a:lnTo>
                  <a:lnTo>
                    <a:pt x="2258" y="445808"/>
                  </a:lnTo>
                  <a:lnTo>
                    <a:pt x="0" y="493318"/>
                  </a:lnTo>
                  <a:lnTo>
                    <a:pt x="2258" y="540831"/>
                  </a:lnTo>
                  <a:lnTo>
                    <a:pt x="8895" y="587065"/>
                  </a:lnTo>
                  <a:lnTo>
                    <a:pt x="19705" y="631815"/>
                  </a:lnTo>
                  <a:lnTo>
                    <a:pt x="28036" y="656095"/>
                  </a:lnTo>
                  <a:lnTo>
                    <a:pt x="958638" y="656095"/>
                  </a:lnTo>
                  <a:lnTo>
                    <a:pt x="966970" y="631815"/>
                  </a:lnTo>
                  <a:lnTo>
                    <a:pt x="977779" y="587065"/>
                  </a:lnTo>
                  <a:lnTo>
                    <a:pt x="984417" y="540831"/>
                  </a:lnTo>
                  <a:lnTo>
                    <a:pt x="986675" y="493318"/>
                  </a:lnTo>
                  <a:lnTo>
                    <a:pt x="984417" y="445808"/>
                  </a:lnTo>
                  <a:lnTo>
                    <a:pt x="977779" y="399576"/>
                  </a:lnTo>
                  <a:lnTo>
                    <a:pt x="966970" y="354828"/>
                  </a:lnTo>
                  <a:lnTo>
                    <a:pt x="952195" y="311772"/>
                  </a:lnTo>
                  <a:lnTo>
                    <a:pt x="933661" y="270613"/>
                  </a:lnTo>
                  <a:lnTo>
                    <a:pt x="911576" y="231559"/>
                  </a:lnTo>
                  <a:lnTo>
                    <a:pt x="886145" y="194817"/>
                  </a:lnTo>
                  <a:lnTo>
                    <a:pt x="857576" y="160592"/>
                  </a:lnTo>
                  <a:lnTo>
                    <a:pt x="826076" y="129093"/>
                  </a:lnTo>
                  <a:lnTo>
                    <a:pt x="791850" y="100525"/>
                  </a:lnTo>
                  <a:lnTo>
                    <a:pt x="755106" y="75095"/>
                  </a:lnTo>
                  <a:lnTo>
                    <a:pt x="716052" y="53011"/>
                  </a:lnTo>
                  <a:lnTo>
                    <a:pt x="674892" y="34478"/>
                  </a:lnTo>
                  <a:lnTo>
                    <a:pt x="631835" y="19704"/>
                  </a:lnTo>
                  <a:lnTo>
                    <a:pt x="587086" y="8895"/>
                  </a:lnTo>
                  <a:lnTo>
                    <a:pt x="540854" y="2258"/>
                  </a:lnTo>
                  <a:lnTo>
                    <a:pt x="493344" y="0"/>
                  </a:lnTo>
                  <a:close/>
                </a:path>
              </a:pathLst>
            </a:custGeom>
            <a:solidFill>
              <a:srgbClr val="1EA1A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 name="Google Shape;39;p59"/>
            <p:cNvSpPr/>
            <p:nvPr/>
          </p:nvSpPr>
          <p:spPr>
            <a:xfrm>
              <a:off x="11469405" y="6180409"/>
              <a:ext cx="615950" cy="615950"/>
            </a:xfrm>
            <a:custGeom>
              <a:avLst/>
              <a:gdLst/>
              <a:ahLst/>
              <a:cxnLst/>
              <a:rect l="l" t="t" r="r" b="b"/>
              <a:pathLst>
                <a:path w="615950" h="615950" extrusionOk="0">
                  <a:moveTo>
                    <a:pt x="307911" y="0"/>
                  </a:moveTo>
                  <a:lnTo>
                    <a:pt x="262408" y="3338"/>
                  </a:lnTo>
                  <a:lnTo>
                    <a:pt x="218978" y="13036"/>
                  </a:lnTo>
                  <a:lnTo>
                    <a:pt x="178099" y="28618"/>
                  </a:lnTo>
                  <a:lnTo>
                    <a:pt x="140245" y="49606"/>
                  </a:lnTo>
                  <a:lnTo>
                    <a:pt x="105894" y="75526"/>
                  </a:lnTo>
                  <a:lnTo>
                    <a:pt x="75521" y="105899"/>
                  </a:lnTo>
                  <a:lnTo>
                    <a:pt x="49603" y="140251"/>
                  </a:lnTo>
                  <a:lnTo>
                    <a:pt x="28616" y="178104"/>
                  </a:lnTo>
                  <a:lnTo>
                    <a:pt x="13035" y="218983"/>
                  </a:lnTo>
                  <a:lnTo>
                    <a:pt x="3338" y="262411"/>
                  </a:lnTo>
                  <a:lnTo>
                    <a:pt x="0" y="307911"/>
                  </a:lnTo>
                  <a:lnTo>
                    <a:pt x="3338" y="353415"/>
                  </a:lnTo>
                  <a:lnTo>
                    <a:pt x="13035" y="396845"/>
                  </a:lnTo>
                  <a:lnTo>
                    <a:pt x="28616" y="437726"/>
                  </a:lnTo>
                  <a:lnTo>
                    <a:pt x="49603" y="475581"/>
                  </a:lnTo>
                  <a:lnTo>
                    <a:pt x="75521" y="509933"/>
                  </a:lnTo>
                  <a:lnTo>
                    <a:pt x="105894" y="540308"/>
                  </a:lnTo>
                  <a:lnTo>
                    <a:pt x="140245" y="566228"/>
                  </a:lnTo>
                  <a:lnTo>
                    <a:pt x="178099" y="587217"/>
                  </a:lnTo>
                  <a:lnTo>
                    <a:pt x="218978" y="602798"/>
                  </a:lnTo>
                  <a:lnTo>
                    <a:pt x="262408" y="612497"/>
                  </a:lnTo>
                  <a:lnTo>
                    <a:pt x="307911" y="615835"/>
                  </a:lnTo>
                  <a:lnTo>
                    <a:pt x="353411" y="612497"/>
                  </a:lnTo>
                  <a:lnTo>
                    <a:pt x="396839" y="602798"/>
                  </a:lnTo>
                  <a:lnTo>
                    <a:pt x="437718" y="587217"/>
                  </a:lnTo>
                  <a:lnTo>
                    <a:pt x="475571" y="566228"/>
                  </a:lnTo>
                  <a:lnTo>
                    <a:pt x="509923" y="540308"/>
                  </a:lnTo>
                  <a:lnTo>
                    <a:pt x="540296" y="509933"/>
                  </a:lnTo>
                  <a:lnTo>
                    <a:pt x="566216" y="475581"/>
                  </a:lnTo>
                  <a:lnTo>
                    <a:pt x="587204" y="437726"/>
                  </a:lnTo>
                  <a:lnTo>
                    <a:pt x="602786" y="396845"/>
                  </a:lnTo>
                  <a:lnTo>
                    <a:pt x="612484" y="353415"/>
                  </a:lnTo>
                  <a:lnTo>
                    <a:pt x="615823" y="307911"/>
                  </a:lnTo>
                  <a:lnTo>
                    <a:pt x="612484" y="262411"/>
                  </a:lnTo>
                  <a:lnTo>
                    <a:pt x="602786" y="218983"/>
                  </a:lnTo>
                  <a:lnTo>
                    <a:pt x="587204" y="178104"/>
                  </a:lnTo>
                  <a:lnTo>
                    <a:pt x="566216" y="140251"/>
                  </a:lnTo>
                  <a:lnTo>
                    <a:pt x="540296" y="105899"/>
                  </a:lnTo>
                  <a:lnTo>
                    <a:pt x="509923" y="75526"/>
                  </a:lnTo>
                  <a:lnTo>
                    <a:pt x="475571" y="49606"/>
                  </a:lnTo>
                  <a:lnTo>
                    <a:pt x="437718" y="28618"/>
                  </a:lnTo>
                  <a:lnTo>
                    <a:pt x="396839" y="13036"/>
                  </a:lnTo>
                  <a:lnTo>
                    <a:pt x="353411" y="3338"/>
                  </a:lnTo>
                  <a:lnTo>
                    <a:pt x="307911" y="0"/>
                  </a:lnTo>
                  <a:close/>
                </a:path>
              </a:pathLst>
            </a:custGeom>
            <a:solidFill>
              <a:srgbClr val="0C8AC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 name="Google Shape;40;p59"/>
            <p:cNvSpPr/>
            <p:nvPr/>
          </p:nvSpPr>
          <p:spPr>
            <a:xfrm>
              <a:off x="9216411" y="6041537"/>
              <a:ext cx="297180" cy="297180"/>
            </a:xfrm>
            <a:custGeom>
              <a:avLst/>
              <a:gdLst/>
              <a:ahLst/>
              <a:cxnLst/>
              <a:rect l="l" t="t" r="r" b="b"/>
              <a:pathLst>
                <a:path w="297179" h="297179" extrusionOk="0">
                  <a:moveTo>
                    <a:pt x="160618" y="0"/>
                  </a:moveTo>
                  <a:lnTo>
                    <a:pt x="114756" y="3359"/>
                  </a:lnTo>
                  <a:lnTo>
                    <a:pt x="72474" y="20310"/>
                  </a:lnTo>
                  <a:lnTo>
                    <a:pt x="36987" y="49559"/>
                  </a:lnTo>
                  <a:lnTo>
                    <a:pt x="11515" y="89817"/>
                  </a:lnTo>
                  <a:lnTo>
                    <a:pt x="0" y="136040"/>
                  </a:lnTo>
                  <a:lnTo>
                    <a:pt x="3363" y="181901"/>
                  </a:lnTo>
                  <a:lnTo>
                    <a:pt x="20315" y="224184"/>
                  </a:lnTo>
                  <a:lnTo>
                    <a:pt x="49565" y="259670"/>
                  </a:lnTo>
                  <a:lnTo>
                    <a:pt x="89823" y="285143"/>
                  </a:lnTo>
                  <a:lnTo>
                    <a:pt x="136046" y="296658"/>
                  </a:lnTo>
                  <a:lnTo>
                    <a:pt x="181907" y="293295"/>
                  </a:lnTo>
                  <a:lnTo>
                    <a:pt x="224188" y="276343"/>
                  </a:lnTo>
                  <a:lnTo>
                    <a:pt x="259670" y="247092"/>
                  </a:lnTo>
                  <a:lnTo>
                    <a:pt x="285137" y="206835"/>
                  </a:lnTo>
                  <a:lnTo>
                    <a:pt x="296658" y="160612"/>
                  </a:lnTo>
                  <a:lnTo>
                    <a:pt x="293298" y="114751"/>
                  </a:lnTo>
                  <a:lnTo>
                    <a:pt x="276348" y="72470"/>
                  </a:lnTo>
                  <a:lnTo>
                    <a:pt x="247099" y="36987"/>
                  </a:lnTo>
                  <a:lnTo>
                    <a:pt x="206841" y="11521"/>
                  </a:lnTo>
                  <a:lnTo>
                    <a:pt x="160618" y="0"/>
                  </a:lnTo>
                  <a:close/>
                </a:path>
              </a:pathLst>
            </a:custGeom>
            <a:solidFill>
              <a:srgbClr val="8AC98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 name="Google Shape;41;p59"/>
            <p:cNvSpPr/>
            <p:nvPr/>
          </p:nvSpPr>
          <p:spPr>
            <a:xfrm>
              <a:off x="9716972" y="6087973"/>
              <a:ext cx="343535" cy="343535"/>
            </a:xfrm>
            <a:custGeom>
              <a:avLst/>
              <a:gdLst/>
              <a:ahLst/>
              <a:cxnLst/>
              <a:rect l="l" t="t" r="r" b="b"/>
              <a:pathLst>
                <a:path w="343534" h="343535" extrusionOk="0">
                  <a:moveTo>
                    <a:pt x="171691" y="0"/>
                  </a:moveTo>
                  <a:lnTo>
                    <a:pt x="126050" y="6133"/>
                  </a:lnTo>
                  <a:lnTo>
                    <a:pt x="85037" y="23441"/>
                  </a:lnTo>
                  <a:lnTo>
                    <a:pt x="50288" y="50287"/>
                  </a:lnTo>
                  <a:lnTo>
                    <a:pt x="23441" y="85033"/>
                  </a:lnTo>
                  <a:lnTo>
                    <a:pt x="6133" y="126043"/>
                  </a:lnTo>
                  <a:lnTo>
                    <a:pt x="0" y="171678"/>
                  </a:lnTo>
                  <a:lnTo>
                    <a:pt x="6133" y="217319"/>
                  </a:lnTo>
                  <a:lnTo>
                    <a:pt x="23441" y="258332"/>
                  </a:lnTo>
                  <a:lnTo>
                    <a:pt x="50288" y="293081"/>
                  </a:lnTo>
                  <a:lnTo>
                    <a:pt x="85037" y="319928"/>
                  </a:lnTo>
                  <a:lnTo>
                    <a:pt x="126050" y="337236"/>
                  </a:lnTo>
                  <a:lnTo>
                    <a:pt x="171691" y="343369"/>
                  </a:lnTo>
                  <a:lnTo>
                    <a:pt x="217332" y="337236"/>
                  </a:lnTo>
                  <a:lnTo>
                    <a:pt x="258345" y="319928"/>
                  </a:lnTo>
                  <a:lnTo>
                    <a:pt x="293093" y="293081"/>
                  </a:lnTo>
                  <a:lnTo>
                    <a:pt x="319940" y="258332"/>
                  </a:lnTo>
                  <a:lnTo>
                    <a:pt x="337249" y="217319"/>
                  </a:lnTo>
                  <a:lnTo>
                    <a:pt x="343382" y="171678"/>
                  </a:lnTo>
                  <a:lnTo>
                    <a:pt x="337249" y="126043"/>
                  </a:lnTo>
                  <a:lnTo>
                    <a:pt x="319940" y="85033"/>
                  </a:lnTo>
                  <a:lnTo>
                    <a:pt x="293093" y="50287"/>
                  </a:lnTo>
                  <a:lnTo>
                    <a:pt x="258345" y="23441"/>
                  </a:lnTo>
                  <a:lnTo>
                    <a:pt x="217332" y="6133"/>
                  </a:lnTo>
                  <a:lnTo>
                    <a:pt x="171691" y="0"/>
                  </a:lnTo>
                  <a:close/>
                </a:path>
              </a:pathLst>
            </a:custGeom>
            <a:solidFill>
              <a:srgbClr val="1EA1A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 name="Google Shape;42;p59"/>
            <p:cNvSpPr/>
            <p:nvPr/>
          </p:nvSpPr>
          <p:spPr>
            <a:xfrm>
              <a:off x="8365637" y="5918779"/>
              <a:ext cx="687070" cy="687070"/>
            </a:xfrm>
            <a:custGeom>
              <a:avLst/>
              <a:gdLst/>
              <a:ahLst/>
              <a:cxnLst/>
              <a:rect l="l" t="t" r="r" b="b"/>
              <a:pathLst>
                <a:path w="687070" h="687070" extrusionOk="0">
                  <a:moveTo>
                    <a:pt x="335867" y="0"/>
                  </a:moveTo>
                  <a:lnTo>
                    <a:pt x="291180" y="3907"/>
                  </a:lnTo>
                  <a:lnTo>
                    <a:pt x="246667" y="13858"/>
                  </a:lnTo>
                  <a:lnTo>
                    <a:pt x="202869" y="30060"/>
                  </a:lnTo>
                  <a:lnTo>
                    <a:pt x="161640" y="51989"/>
                  </a:lnTo>
                  <a:lnTo>
                    <a:pt x="124602" y="78608"/>
                  </a:lnTo>
                  <a:lnTo>
                    <a:pt x="91961" y="109378"/>
                  </a:lnTo>
                  <a:lnTo>
                    <a:pt x="63924" y="143758"/>
                  </a:lnTo>
                  <a:lnTo>
                    <a:pt x="40696" y="181208"/>
                  </a:lnTo>
                  <a:lnTo>
                    <a:pt x="22483" y="221186"/>
                  </a:lnTo>
                  <a:lnTo>
                    <a:pt x="9493" y="263152"/>
                  </a:lnTo>
                  <a:lnTo>
                    <a:pt x="1929" y="306566"/>
                  </a:lnTo>
                  <a:lnTo>
                    <a:pt x="0" y="350886"/>
                  </a:lnTo>
                  <a:lnTo>
                    <a:pt x="3910" y="395573"/>
                  </a:lnTo>
                  <a:lnTo>
                    <a:pt x="13866" y="440085"/>
                  </a:lnTo>
                  <a:lnTo>
                    <a:pt x="30073" y="483882"/>
                  </a:lnTo>
                  <a:lnTo>
                    <a:pt x="51999" y="525114"/>
                  </a:lnTo>
                  <a:lnTo>
                    <a:pt x="78616" y="562153"/>
                  </a:lnTo>
                  <a:lnTo>
                    <a:pt x="109384" y="594794"/>
                  </a:lnTo>
                  <a:lnTo>
                    <a:pt x="143762" y="622831"/>
                  </a:lnTo>
                  <a:lnTo>
                    <a:pt x="181210" y="646057"/>
                  </a:lnTo>
                  <a:lnTo>
                    <a:pt x="221188" y="664268"/>
                  </a:lnTo>
                  <a:lnTo>
                    <a:pt x="263153" y="677258"/>
                  </a:lnTo>
                  <a:lnTo>
                    <a:pt x="306566" y="684820"/>
                  </a:lnTo>
                  <a:lnTo>
                    <a:pt x="350887" y="686749"/>
                  </a:lnTo>
                  <a:lnTo>
                    <a:pt x="395573" y="682839"/>
                  </a:lnTo>
                  <a:lnTo>
                    <a:pt x="440085" y="672884"/>
                  </a:lnTo>
                  <a:lnTo>
                    <a:pt x="483882" y="656678"/>
                  </a:lnTo>
                  <a:lnTo>
                    <a:pt x="525114" y="634756"/>
                  </a:lnTo>
                  <a:lnTo>
                    <a:pt x="562154" y="608140"/>
                  </a:lnTo>
                  <a:lnTo>
                    <a:pt x="594796" y="577373"/>
                  </a:lnTo>
                  <a:lnTo>
                    <a:pt x="622834" y="542996"/>
                  </a:lnTo>
                  <a:lnTo>
                    <a:pt x="646061" y="505548"/>
                  </a:lnTo>
                  <a:lnTo>
                    <a:pt x="664273" y="465570"/>
                  </a:lnTo>
                  <a:lnTo>
                    <a:pt x="677263" y="423605"/>
                  </a:lnTo>
                  <a:lnTo>
                    <a:pt x="684826" y="380192"/>
                  </a:lnTo>
                  <a:lnTo>
                    <a:pt x="686754" y="335872"/>
                  </a:lnTo>
                  <a:lnTo>
                    <a:pt x="682843" y="291187"/>
                  </a:lnTo>
                  <a:lnTo>
                    <a:pt x="672887" y="246676"/>
                  </a:lnTo>
                  <a:lnTo>
                    <a:pt x="656679" y="202882"/>
                  </a:lnTo>
                  <a:lnTo>
                    <a:pt x="634756" y="161650"/>
                  </a:lnTo>
                  <a:lnTo>
                    <a:pt x="608141" y="124610"/>
                  </a:lnTo>
                  <a:lnTo>
                    <a:pt x="577373" y="91968"/>
                  </a:lnTo>
                  <a:lnTo>
                    <a:pt x="542995" y="63930"/>
                  </a:lnTo>
                  <a:lnTo>
                    <a:pt x="505547" y="40701"/>
                  </a:lnTo>
                  <a:lnTo>
                    <a:pt x="465569" y="22488"/>
                  </a:lnTo>
                  <a:lnTo>
                    <a:pt x="423603" y="9496"/>
                  </a:lnTo>
                  <a:lnTo>
                    <a:pt x="380188" y="1931"/>
                  </a:lnTo>
                  <a:lnTo>
                    <a:pt x="335867" y="0"/>
                  </a:lnTo>
                  <a:close/>
                </a:path>
              </a:pathLst>
            </a:custGeom>
            <a:solidFill>
              <a:srgbClr val="41607C"/>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 name="Google Shape;43;p59"/>
            <p:cNvSpPr/>
            <p:nvPr/>
          </p:nvSpPr>
          <p:spPr>
            <a:xfrm>
              <a:off x="7025197" y="6143323"/>
              <a:ext cx="708660" cy="708660"/>
            </a:xfrm>
            <a:custGeom>
              <a:avLst/>
              <a:gdLst/>
              <a:ahLst/>
              <a:cxnLst/>
              <a:rect l="l" t="t" r="r" b="b"/>
              <a:pathLst>
                <a:path w="708659" h="708659" extrusionOk="0">
                  <a:moveTo>
                    <a:pt x="376331" y="0"/>
                  </a:moveTo>
                  <a:lnTo>
                    <a:pt x="329997" y="121"/>
                  </a:lnTo>
                  <a:lnTo>
                    <a:pt x="283315" y="6480"/>
                  </a:lnTo>
                  <a:lnTo>
                    <a:pt x="236822" y="19334"/>
                  </a:lnTo>
                  <a:lnTo>
                    <a:pt x="192470" y="38301"/>
                  </a:lnTo>
                  <a:lnTo>
                    <a:pt x="152022" y="62461"/>
                  </a:lnTo>
                  <a:lnTo>
                    <a:pt x="115739" y="91278"/>
                  </a:lnTo>
                  <a:lnTo>
                    <a:pt x="83880" y="124212"/>
                  </a:lnTo>
                  <a:lnTo>
                    <a:pt x="56702" y="160726"/>
                  </a:lnTo>
                  <a:lnTo>
                    <a:pt x="34467" y="200281"/>
                  </a:lnTo>
                  <a:lnTo>
                    <a:pt x="17431" y="242338"/>
                  </a:lnTo>
                  <a:lnTo>
                    <a:pt x="5856" y="286359"/>
                  </a:lnTo>
                  <a:lnTo>
                    <a:pt x="0" y="331806"/>
                  </a:lnTo>
                  <a:lnTo>
                    <a:pt x="121" y="378139"/>
                  </a:lnTo>
                  <a:lnTo>
                    <a:pt x="6480" y="424822"/>
                  </a:lnTo>
                  <a:lnTo>
                    <a:pt x="19334" y="471315"/>
                  </a:lnTo>
                  <a:lnTo>
                    <a:pt x="38303" y="515667"/>
                  </a:lnTo>
                  <a:lnTo>
                    <a:pt x="62466" y="556113"/>
                  </a:lnTo>
                  <a:lnTo>
                    <a:pt x="91285" y="592395"/>
                  </a:lnTo>
                  <a:lnTo>
                    <a:pt x="124221" y="624254"/>
                  </a:lnTo>
                  <a:lnTo>
                    <a:pt x="160736" y="651430"/>
                  </a:lnTo>
                  <a:lnTo>
                    <a:pt x="200290" y="673664"/>
                  </a:lnTo>
                  <a:lnTo>
                    <a:pt x="242347" y="690697"/>
                  </a:lnTo>
                  <a:lnTo>
                    <a:pt x="286367" y="702271"/>
                  </a:lnTo>
                  <a:lnTo>
                    <a:pt x="331813" y="708126"/>
                  </a:lnTo>
                  <a:lnTo>
                    <a:pt x="378145" y="708004"/>
                  </a:lnTo>
                  <a:lnTo>
                    <a:pt x="424825" y="701645"/>
                  </a:lnTo>
                  <a:lnTo>
                    <a:pt x="471315" y="688790"/>
                  </a:lnTo>
                  <a:lnTo>
                    <a:pt x="515667" y="669823"/>
                  </a:lnTo>
                  <a:lnTo>
                    <a:pt x="556114" y="645663"/>
                  </a:lnTo>
                  <a:lnTo>
                    <a:pt x="592397" y="616846"/>
                  </a:lnTo>
                  <a:lnTo>
                    <a:pt x="624257" y="583912"/>
                  </a:lnTo>
                  <a:lnTo>
                    <a:pt x="651434" y="547399"/>
                  </a:lnTo>
                  <a:lnTo>
                    <a:pt x="673670" y="507845"/>
                  </a:lnTo>
                  <a:lnTo>
                    <a:pt x="690705" y="465789"/>
                  </a:lnTo>
                  <a:lnTo>
                    <a:pt x="702281" y="421769"/>
                  </a:lnTo>
                  <a:lnTo>
                    <a:pt x="708137" y="376324"/>
                  </a:lnTo>
                  <a:lnTo>
                    <a:pt x="708016" y="329992"/>
                  </a:lnTo>
                  <a:lnTo>
                    <a:pt x="701657" y="283312"/>
                  </a:lnTo>
                  <a:lnTo>
                    <a:pt x="688802" y="236822"/>
                  </a:lnTo>
                  <a:lnTo>
                    <a:pt x="669836" y="192470"/>
                  </a:lnTo>
                  <a:lnTo>
                    <a:pt x="645676" y="152022"/>
                  </a:lnTo>
                  <a:lnTo>
                    <a:pt x="616859" y="115739"/>
                  </a:lnTo>
                  <a:lnTo>
                    <a:pt x="583924" y="83880"/>
                  </a:lnTo>
                  <a:lnTo>
                    <a:pt x="547410" y="56702"/>
                  </a:lnTo>
                  <a:lnTo>
                    <a:pt x="507856" y="34467"/>
                  </a:lnTo>
                  <a:lnTo>
                    <a:pt x="465799" y="17431"/>
                  </a:lnTo>
                  <a:lnTo>
                    <a:pt x="421778" y="5856"/>
                  </a:lnTo>
                  <a:lnTo>
                    <a:pt x="376331" y="0"/>
                  </a:lnTo>
                  <a:close/>
                </a:path>
              </a:pathLst>
            </a:custGeom>
            <a:solidFill>
              <a:srgbClr val="934C8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77"/>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ext and objects3">
    <p:spTree>
      <p:nvGrpSpPr>
        <p:cNvPr id="1" name=""/>
        <p:cNvGrpSpPr/>
        <p:nvPr/>
      </p:nvGrpSpPr>
      <p:grpSpPr>
        <a:xfrm>
          <a:off x="0" y="0"/>
          <a:ext cx="0" cy="0"/>
          <a:chOff x="0" y="0"/>
          <a:chExt cx="0" cy="0"/>
        </a:xfrm>
      </p:grpSpPr>
      <p:sp>
        <p:nvSpPr>
          <p:cNvPr id="15" name="Título 1">
            <a:extLst>
              <a:ext uri="{FF2B5EF4-FFF2-40B4-BE49-F238E27FC236}">
                <a16:creationId xmlns:a16="http://schemas.microsoft.com/office/drawing/2014/main" id="{CE33FD22-C281-3F4F-A120-51CB75C6A8E5}"/>
              </a:ext>
            </a:extLst>
          </p:cNvPr>
          <p:cNvSpPr>
            <a:spLocks noGrp="1"/>
          </p:cNvSpPr>
          <p:nvPr>
            <p:ph type="title"/>
          </p:nvPr>
        </p:nvSpPr>
        <p:spPr>
          <a:xfrm>
            <a:off x="838200" y="365125"/>
            <a:ext cx="7227627" cy="1325563"/>
          </a:xfrm>
        </p:spPr>
        <p:txBody>
          <a:bodyPr/>
          <a:lstStyle>
            <a:lvl1pPr>
              <a:defRPr b="1">
                <a:solidFill>
                  <a:srgbClr val="415E7C"/>
                </a:solidFill>
              </a:defRPr>
            </a:lvl1pPr>
          </a:lstStyle>
          <a:p>
            <a:r>
              <a:rPr lang="es-MX" dirty="0"/>
              <a:t>Haz clic para modificar el estilo de título del patrón</a:t>
            </a:r>
            <a:endParaRPr lang="en-GB" dirty="0"/>
          </a:p>
        </p:txBody>
      </p:sp>
      <p:sp>
        <p:nvSpPr>
          <p:cNvPr id="16" name="Marcador de contenido 2">
            <a:extLst>
              <a:ext uri="{FF2B5EF4-FFF2-40B4-BE49-F238E27FC236}">
                <a16:creationId xmlns:a16="http://schemas.microsoft.com/office/drawing/2014/main" id="{3E78B670-3674-4648-BF50-EFC8E7B24AA4}"/>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pic>
        <p:nvPicPr>
          <p:cNvPr id="3" name="Imagen 2">
            <a:extLst>
              <a:ext uri="{FF2B5EF4-FFF2-40B4-BE49-F238E27FC236}">
                <a16:creationId xmlns:a16="http://schemas.microsoft.com/office/drawing/2014/main" id="{55607ED3-C6B4-2E4A-AC76-37ABEF7800A8}"/>
              </a:ext>
            </a:extLst>
          </p:cNvPr>
          <p:cNvPicPr>
            <a:picLocks noChangeAspect="1"/>
          </p:cNvPicPr>
          <p:nvPr userDrawn="1"/>
        </p:nvPicPr>
        <p:blipFill rotWithShape="1">
          <a:blip r:embed="rId2"/>
          <a:srcRect l="70610" t="10304" r="11372" b="9397"/>
          <a:stretch/>
        </p:blipFill>
        <p:spPr>
          <a:xfrm>
            <a:off x="8303342" y="0"/>
            <a:ext cx="3888658" cy="6858000"/>
          </a:xfrm>
          <a:prstGeom prst="rect">
            <a:avLst/>
          </a:prstGeom>
        </p:spPr>
      </p:pic>
    </p:spTree>
    <p:extLst>
      <p:ext uri="{BB962C8B-B14F-4D97-AF65-F5344CB8AC3E}">
        <p14:creationId xmlns:p14="http://schemas.microsoft.com/office/powerpoint/2010/main" val="3194293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ext and objects" type="obj">
  <p:cSld name="OBJECT">
    <p:spTree>
      <p:nvGrpSpPr>
        <p:cNvPr id="1" name="Shape 44"/>
        <p:cNvGrpSpPr/>
        <p:nvPr/>
      </p:nvGrpSpPr>
      <p:grpSpPr>
        <a:xfrm>
          <a:off x="0" y="0"/>
          <a:ext cx="0" cy="0"/>
          <a:chOff x="0" y="0"/>
          <a:chExt cx="0" cy="0"/>
        </a:xfrm>
      </p:grpSpPr>
      <p:sp>
        <p:nvSpPr>
          <p:cNvPr id="45" name="Google Shape;45;p60"/>
          <p:cNvSpPr txBox="1">
            <a:spLocks noGrp="1"/>
          </p:cNvSpPr>
          <p:nvPr>
            <p:ph type="title"/>
          </p:nvPr>
        </p:nvSpPr>
        <p:spPr>
          <a:xfrm>
            <a:off x="1787856" y="365125"/>
            <a:ext cx="9565943"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4400"/>
              <a:buNone/>
              <a:defRPr b="1">
                <a:solidFill>
                  <a:srgbClr val="415E7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60"/>
          <p:cNvSpPr txBox="1">
            <a:spLocks noGrp="1"/>
          </p:cNvSpPr>
          <p:nvPr>
            <p:ph type="body" idx="1"/>
          </p:nvPr>
        </p:nvSpPr>
        <p:spPr>
          <a:xfrm>
            <a:off x="1787856" y="1825625"/>
            <a:ext cx="9565943"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SzPts val="2800"/>
              <a:buChar char="•"/>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grpSp>
        <p:nvGrpSpPr>
          <p:cNvPr id="47" name="Google Shape;47;p60"/>
          <p:cNvGrpSpPr/>
          <p:nvPr/>
        </p:nvGrpSpPr>
        <p:grpSpPr>
          <a:xfrm>
            <a:off x="0" y="118224"/>
            <a:ext cx="1313073" cy="6650279"/>
            <a:chOff x="0" y="118224"/>
            <a:chExt cx="1313073" cy="6650279"/>
          </a:xfrm>
        </p:grpSpPr>
        <p:pic>
          <p:nvPicPr>
            <p:cNvPr id="48" name="Google Shape;48;p60"/>
            <p:cNvPicPr preferRelativeResize="0"/>
            <p:nvPr/>
          </p:nvPicPr>
          <p:blipFill rotWithShape="1">
            <a:blip r:embed="rId2">
              <a:alphaModFix/>
            </a:blip>
            <a:srcRect/>
            <a:stretch/>
          </p:blipFill>
          <p:spPr>
            <a:xfrm>
              <a:off x="6940" y="2275488"/>
              <a:ext cx="196075" cy="196088"/>
            </a:xfrm>
            <a:prstGeom prst="rect">
              <a:avLst/>
            </a:prstGeom>
            <a:noFill/>
            <a:ln>
              <a:noFill/>
            </a:ln>
          </p:spPr>
        </p:pic>
        <p:sp>
          <p:nvSpPr>
            <p:cNvPr id="49" name="Google Shape;49;p60"/>
            <p:cNvSpPr/>
            <p:nvPr/>
          </p:nvSpPr>
          <p:spPr>
            <a:xfrm>
              <a:off x="435820" y="1842935"/>
              <a:ext cx="657225" cy="657225"/>
            </a:xfrm>
            <a:custGeom>
              <a:avLst/>
              <a:gdLst/>
              <a:ahLst/>
              <a:cxnLst/>
              <a:rect l="l" t="t" r="r" b="b"/>
              <a:pathLst>
                <a:path w="657225" h="657225" extrusionOk="0">
                  <a:moveTo>
                    <a:pt x="328599" y="0"/>
                  </a:moveTo>
                  <a:lnTo>
                    <a:pt x="280041" y="3562"/>
                  </a:lnTo>
                  <a:lnTo>
                    <a:pt x="233694" y="13912"/>
                  </a:lnTo>
                  <a:lnTo>
                    <a:pt x="190069" y="30540"/>
                  </a:lnTo>
                  <a:lnTo>
                    <a:pt x="149672" y="52938"/>
                  </a:lnTo>
                  <a:lnTo>
                    <a:pt x="113013" y="80599"/>
                  </a:lnTo>
                  <a:lnTo>
                    <a:pt x="80599" y="113013"/>
                  </a:lnTo>
                  <a:lnTo>
                    <a:pt x="52938" y="149672"/>
                  </a:lnTo>
                  <a:lnTo>
                    <a:pt x="30540" y="190069"/>
                  </a:lnTo>
                  <a:lnTo>
                    <a:pt x="13912" y="233694"/>
                  </a:lnTo>
                  <a:lnTo>
                    <a:pt x="3562" y="280041"/>
                  </a:lnTo>
                  <a:lnTo>
                    <a:pt x="0" y="328599"/>
                  </a:lnTo>
                  <a:lnTo>
                    <a:pt x="3562" y="377158"/>
                  </a:lnTo>
                  <a:lnTo>
                    <a:pt x="13912" y="423504"/>
                  </a:lnTo>
                  <a:lnTo>
                    <a:pt x="30540" y="467130"/>
                  </a:lnTo>
                  <a:lnTo>
                    <a:pt x="52938" y="507526"/>
                  </a:lnTo>
                  <a:lnTo>
                    <a:pt x="80599" y="544186"/>
                  </a:lnTo>
                  <a:lnTo>
                    <a:pt x="113013" y="576600"/>
                  </a:lnTo>
                  <a:lnTo>
                    <a:pt x="149672" y="604260"/>
                  </a:lnTo>
                  <a:lnTo>
                    <a:pt x="190069" y="626659"/>
                  </a:lnTo>
                  <a:lnTo>
                    <a:pt x="233694" y="643287"/>
                  </a:lnTo>
                  <a:lnTo>
                    <a:pt x="280041" y="653636"/>
                  </a:lnTo>
                  <a:lnTo>
                    <a:pt x="328599" y="657199"/>
                  </a:lnTo>
                  <a:lnTo>
                    <a:pt x="377158" y="653636"/>
                  </a:lnTo>
                  <a:lnTo>
                    <a:pt x="423504" y="643287"/>
                  </a:lnTo>
                  <a:lnTo>
                    <a:pt x="467130" y="626659"/>
                  </a:lnTo>
                  <a:lnTo>
                    <a:pt x="507526" y="604260"/>
                  </a:lnTo>
                  <a:lnTo>
                    <a:pt x="544186" y="576600"/>
                  </a:lnTo>
                  <a:lnTo>
                    <a:pt x="576600" y="544186"/>
                  </a:lnTo>
                  <a:lnTo>
                    <a:pt x="604260" y="507526"/>
                  </a:lnTo>
                  <a:lnTo>
                    <a:pt x="626659" y="467130"/>
                  </a:lnTo>
                  <a:lnTo>
                    <a:pt x="643287" y="423504"/>
                  </a:lnTo>
                  <a:lnTo>
                    <a:pt x="653636" y="377158"/>
                  </a:lnTo>
                  <a:lnTo>
                    <a:pt x="657199" y="328599"/>
                  </a:lnTo>
                  <a:lnTo>
                    <a:pt x="653636" y="280041"/>
                  </a:lnTo>
                  <a:lnTo>
                    <a:pt x="643287" y="233694"/>
                  </a:lnTo>
                  <a:lnTo>
                    <a:pt x="626659" y="190069"/>
                  </a:lnTo>
                  <a:lnTo>
                    <a:pt x="604260" y="149672"/>
                  </a:lnTo>
                  <a:lnTo>
                    <a:pt x="576600" y="113013"/>
                  </a:lnTo>
                  <a:lnTo>
                    <a:pt x="544186" y="80599"/>
                  </a:lnTo>
                  <a:lnTo>
                    <a:pt x="507526" y="52938"/>
                  </a:lnTo>
                  <a:lnTo>
                    <a:pt x="467130" y="30540"/>
                  </a:lnTo>
                  <a:lnTo>
                    <a:pt x="423504" y="13912"/>
                  </a:lnTo>
                  <a:lnTo>
                    <a:pt x="377158" y="3562"/>
                  </a:lnTo>
                  <a:lnTo>
                    <a:pt x="328599" y="0"/>
                  </a:lnTo>
                  <a:close/>
                </a:path>
              </a:pathLst>
            </a:custGeom>
            <a:solidFill>
              <a:srgbClr val="AD88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 name="Google Shape;50;p60"/>
            <p:cNvSpPr/>
            <p:nvPr/>
          </p:nvSpPr>
          <p:spPr>
            <a:xfrm>
              <a:off x="0" y="3507418"/>
              <a:ext cx="675005" cy="734695"/>
            </a:xfrm>
            <a:custGeom>
              <a:avLst/>
              <a:gdLst/>
              <a:ahLst/>
              <a:cxnLst/>
              <a:rect l="l" t="t" r="r" b="b"/>
              <a:pathLst>
                <a:path w="675005" h="734695" extrusionOk="0">
                  <a:moveTo>
                    <a:pt x="307557" y="0"/>
                  </a:moveTo>
                  <a:lnTo>
                    <a:pt x="261503" y="2860"/>
                  </a:lnTo>
                  <a:lnTo>
                    <a:pt x="217155" y="11212"/>
                  </a:lnTo>
                  <a:lnTo>
                    <a:pt x="174859" y="24713"/>
                  </a:lnTo>
                  <a:lnTo>
                    <a:pt x="134957" y="43017"/>
                  </a:lnTo>
                  <a:lnTo>
                    <a:pt x="97795" y="65780"/>
                  </a:lnTo>
                  <a:lnTo>
                    <a:pt x="63716" y="92660"/>
                  </a:lnTo>
                  <a:lnTo>
                    <a:pt x="33064" y="123311"/>
                  </a:lnTo>
                  <a:lnTo>
                    <a:pt x="6184" y="157389"/>
                  </a:lnTo>
                  <a:lnTo>
                    <a:pt x="0" y="167485"/>
                  </a:lnTo>
                  <a:lnTo>
                    <a:pt x="0" y="566832"/>
                  </a:lnTo>
                  <a:lnTo>
                    <a:pt x="33064" y="611008"/>
                  </a:lnTo>
                  <a:lnTo>
                    <a:pt x="63716" y="641660"/>
                  </a:lnTo>
                  <a:lnTo>
                    <a:pt x="97795" y="668541"/>
                  </a:lnTo>
                  <a:lnTo>
                    <a:pt x="134957" y="691306"/>
                  </a:lnTo>
                  <a:lnTo>
                    <a:pt x="174859" y="709611"/>
                  </a:lnTo>
                  <a:lnTo>
                    <a:pt x="217155" y="723112"/>
                  </a:lnTo>
                  <a:lnTo>
                    <a:pt x="261503" y="731465"/>
                  </a:lnTo>
                  <a:lnTo>
                    <a:pt x="307557" y="734326"/>
                  </a:lnTo>
                  <a:lnTo>
                    <a:pt x="353613" y="731465"/>
                  </a:lnTo>
                  <a:lnTo>
                    <a:pt x="397963" y="723112"/>
                  </a:lnTo>
                  <a:lnTo>
                    <a:pt x="440261" y="709611"/>
                  </a:lnTo>
                  <a:lnTo>
                    <a:pt x="480164" y="691306"/>
                  </a:lnTo>
                  <a:lnTo>
                    <a:pt x="517328" y="668541"/>
                  </a:lnTo>
                  <a:lnTo>
                    <a:pt x="551408" y="641660"/>
                  </a:lnTo>
                  <a:lnTo>
                    <a:pt x="582061" y="611008"/>
                  </a:lnTo>
                  <a:lnTo>
                    <a:pt x="608941" y="576928"/>
                  </a:lnTo>
                  <a:lnTo>
                    <a:pt x="631706" y="539764"/>
                  </a:lnTo>
                  <a:lnTo>
                    <a:pt x="650012" y="499861"/>
                  </a:lnTo>
                  <a:lnTo>
                    <a:pt x="663513" y="457563"/>
                  </a:lnTo>
                  <a:lnTo>
                    <a:pt x="671866" y="413213"/>
                  </a:lnTo>
                  <a:lnTo>
                    <a:pt x="674726" y="367157"/>
                  </a:lnTo>
                  <a:lnTo>
                    <a:pt x="671866" y="321100"/>
                  </a:lnTo>
                  <a:lnTo>
                    <a:pt x="663513" y="276751"/>
                  </a:lnTo>
                  <a:lnTo>
                    <a:pt x="650012" y="234454"/>
                  </a:lnTo>
                  <a:lnTo>
                    <a:pt x="631706" y="194552"/>
                  </a:lnTo>
                  <a:lnTo>
                    <a:pt x="608941" y="157389"/>
                  </a:lnTo>
                  <a:lnTo>
                    <a:pt x="582061" y="123311"/>
                  </a:lnTo>
                  <a:lnTo>
                    <a:pt x="551408" y="92660"/>
                  </a:lnTo>
                  <a:lnTo>
                    <a:pt x="517328" y="65780"/>
                  </a:lnTo>
                  <a:lnTo>
                    <a:pt x="480164" y="43017"/>
                  </a:lnTo>
                  <a:lnTo>
                    <a:pt x="440261" y="24713"/>
                  </a:lnTo>
                  <a:lnTo>
                    <a:pt x="397963" y="11212"/>
                  </a:lnTo>
                  <a:lnTo>
                    <a:pt x="353613" y="2860"/>
                  </a:lnTo>
                  <a:lnTo>
                    <a:pt x="307557" y="0"/>
                  </a:lnTo>
                  <a:close/>
                </a:path>
              </a:pathLst>
            </a:custGeom>
            <a:solidFill>
              <a:srgbClr val="8AC98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 name="Google Shape;51;p60"/>
            <p:cNvSpPr/>
            <p:nvPr/>
          </p:nvSpPr>
          <p:spPr>
            <a:xfrm>
              <a:off x="0" y="4506305"/>
              <a:ext cx="1028700" cy="1167130"/>
            </a:xfrm>
            <a:custGeom>
              <a:avLst/>
              <a:gdLst/>
              <a:ahLst/>
              <a:cxnLst/>
              <a:rect l="l" t="t" r="r" b="b"/>
              <a:pathLst>
                <a:path w="1028700" h="1167129" extrusionOk="0">
                  <a:moveTo>
                    <a:pt x="445175" y="0"/>
                  </a:moveTo>
                  <a:lnTo>
                    <a:pt x="397318" y="1934"/>
                  </a:lnTo>
                  <a:lnTo>
                    <a:pt x="350527" y="7636"/>
                  </a:lnTo>
                  <a:lnTo>
                    <a:pt x="304952" y="16957"/>
                  </a:lnTo>
                  <a:lnTo>
                    <a:pt x="260742" y="29746"/>
                  </a:lnTo>
                  <a:lnTo>
                    <a:pt x="218049" y="45853"/>
                  </a:lnTo>
                  <a:lnTo>
                    <a:pt x="177021" y="65128"/>
                  </a:lnTo>
                  <a:lnTo>
                    <a:pt x="137810" y="87420"/>
                  </a:lnTo>
                  <a:lnTo>
                    <a:pt x="100565" y="112580"/>
                  </a:lnTo>
                  <a:lnTo>
                    <a:pt x="65437" y="140456"/>
                  </a:lnTo>
                  <a:lnTo>
                    <a:pt x="32576" y="170900"/>
                  </a:lnTo>
                  <a:lnTo>
                    <a:pt x="2132" y="203761"/>
                  </a:lnTo>
                  <a:lnTo>
                    <a:pt x="0" y="206448"/>
                  </a:lnTo>
                  <a:lnTo>
                    <a:pt x="0" y="960539"/>
                  </a:lnTo>
                  <a:lnTo>
                    <a:pt x="32576" y="996087"/>
                  </a:lnTo>
                  <a:lnTo>
                    <a:pt x="65437" y="1026532"/>
                  </a:lnTo>
                  <a:lnTo>
                    <a:pt x="100565" y="1054409"/>
                  </a:lnTo>
                  <a:lnTo>
                    <a:pt x="137810" y="1079569"/>
                  </a:lnTo>
                  <a:lnTo>
                    <a:pt x="177021" y="1101861"/>
                  </a:lnTo>
                  <a:lnTo>
                    <a:pt x="218049" y="1121136"/>
                  </a:lnTo>
                  <a:lnTo>
                    <a:pt x="260742" y="1137243"/>
                  </a:lnTo>
                  <a:lnTo>
                    <a:pt x="304952" y="1150032"/>
                  </a:lnTo>
                  <a:lnTo>
                    <a:pt x="350527" y="1159353"/>
                  </a:lnTo>
                  <a:lnTo>
                    <a:pt x="397318" y="1165056"/>
                  </a:lnTo>
                  <a:lnTo>
                    <a:pt x="445175" y="1166990"/>
                  </a:lnTo>
                  <a:lnTo>
                    <a:pt x="493032" y="1165056"/>
                  </a:lnTo>
                  <a:lnTo>
                    <a:pt x="539823" y="1159353"/>
                  </a:lnTo>
                  <a:lnTo>
                    <a:pt x="585398" y="1150032"/>
                  </a:lnTo>
                  <a:lnTo>
                    <a:pt x="629608" y="1137243"/>
                  </a:lnTo>
                  <a:lnTo>
                    <a:pt x="672302" y="1121136"/>
                  </a:lnTo>
                  <a:lnTo>
                    <a:pt x="713329" y="1101861"/>
                  </a:lnTo>
                  <a:lnTo>
                    <a:pt x="752540" y="1079569"/>
                  </a:lnTo>
                  <a:lnTo>
                    <a:pt x="789785" y="1054409"/>
                  </a:lnTo>
                  <a:lnTo>
                    <a:pt x="824913" y="1026532"/>
                  </a:lnTo>
                  <a:lnTo>
                    <a:pt x="857774" y="996087"/>
                  </a:lnTo>
                  <a:lnTo>
                    <a:pt x="888219" y="963226"/>
                  </a:lnTo>
                  <a:lnTo>
                    <a:pt x="916096" y="928098"/>
                  </a:lnTo>
                  <a:lnTo>
                    <a:pt x="941256" y="890854"/>
                  </a:lnTo>
                  <a:lnTo>
                    <a:pt x="963548" y="851642"/>
                  </a:lnTo>
                  <a:lnTo>
                    <a:pt x="982823" y="810615"/>
                  </a:lnTo>
                  <a:lnTo>
                    <a:pt x="998930" y="767921"/>
                  </a:lnTo>
                  <a:lnTo>
                    <a:pt x="1011719" y="723712"/>
                  </a:lnTo>
                  <a:lnTo>
                    <a:pt x="1021040" y="678136"/>
                  </a:lnTo>
                  <a:lnTo>
                    <a:pt x="1026742" y="631345"/>
                  </a:lnTo>
                  <a:lnTo>
                    <a:pt x="1028677" y="583488"/>
                  </a:lnTo>
                  <a:lnTo>
                    <a:pt x="1026742" y="535633"/>
                  </a:lnTo>
                  <a:lnTo>
                    <a:pt x="1021040" y="488844"/>
                  </a:lnTo>
                  <a:lnTo>
                    <a:pt x="1011719" y="443270"/>
                  </a:lnTo>
                  <a:lnTo>
                    <a:pt x="998930" y="399062"/>
                  </a:lnTo>
                  <a:lnTo>
                    <a:pt x="982823" y="356369"/>
                  </a:lnTo>
                  <a:lnTo>
                    <a:pt x="963548" y="315343"/>
                  </a:lnTo>
                  <a:lnTo>
                    <a:pt x="941256" y="276132"/>
                  </a:lnTo>
                  <a:lnTo>
                    <a:pt x="916096" y="238888"/>
                  </a:lnTo>
                  <a:lnTo>
                    <a:pt x="888219" y="203761"/>
                  </a:lnTo>
                  <a:lnTo>
                    <a:pt x="857774" y="170900"/>
                  </a:lnTo>
                  <a:lnTo>
                    <a:pt x="824913" y="140456"/>
                  </a:lnTo>
                  <a:lnTo>
                    <a:pt x="789785" y="112580"/>
                  </a:lnTo>
                  <a:lnTo>
                    <a:pt x="752540" y="87420"/>
                  </a:lnTo>
                  <a:lnTo>
                    <a:pt x="713329" y="65128"/>
                  </a:lnTo>
                  <a:lnTo>
                    <a:pt x="672302" y="45853"/>
                  </a:lnTo>
                  <a:lnTo>
                    <a:pt x="629608" y="29746"/>
                  </a:lnTo>
                  <a:lnTo>
                    <a:pt x="585398" y="16957"/>
                  </a:lnTo>
                  <a:lnTo>
                    <a:pt x="539823" y="7636"/>
                  </a:lnTo>
                  <a:lnTo>
                    <a:pt x="493032" y="1934"/>
                  </a:lnTo>
                  <a:lnTo>
                    <a:pt x="445175" y="0"/>
                  </a:lnTo>
                  <a:close/>
                </a:path>
              </a:pathLst>
            </a:custGeom>
            <a:solidFill>
              <a:srgbClr val="1EA1A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 name="Google Shape;52;p60"/>
            <p:cNvSpPr/>
            <p:nvPr/>
          </p:nvSpPr>
          <p:spPr>
            <a:xfrm>
              <a:off x="0" y="5923953"/>
              <a:ext cx="816610" cy="844550"/>
            </a:xfrm>
            <a:custGeom>
              <a:avLst/>
              <a:gdLst/>
              <a:ahLst/>
              <a:cxnLst/>
              <a:rect l="l" t="t" r="r" b="b"/>
              <a:pathLst>
                <a:path w="816610" h="844550" extrusionOk="0">
                  <a:moveTo>
                    <a:pt x="394093" y="0"/>
                  </a:moveTo>
                  <a:lnTo>
                    <a:pt x="344856" y="2840"/>
                  </a:lnTo>
                  <a:lnTo>
                    <a:pt x="297288" y="11150"/>
                  </a:lnTo>
                  <a:lnTo>
                    <a:pt x="251704" y="24613"/>
                  </a:lnTo>
                  <a:lnTo>
                    <a:pt x="208422" y="42913"/>
                  </a:lnTo>
                  <a:lnTo>
                    <a:pt x="167758" y="65731"/>
                  </a:lnTo>
                  <a:lnTo>
                    <a:pt x="130030" y="92752"/>
                  </a:lnTo>
                  <a:lnTo>
                    <a:pt x="95554" y="123659"/>
                  </a:lnTo>
                  <a:lnTo>
                    <a:pt x="64647" y="158135"/>
                  </a:lnTo>
                  <a:lnTo>
                    <a:pt x="37626" y="195863"/>
                  </a:lnTo>
                  <a:lnTo>
                    <a:pt x="14808" y="236527"/>
                  </a:lnTo>
                  <a:lnTo>
                    <a:pt x="0" y="271551"/>
                  </a:lnTo>
                  <a:lnTo>
                    <a:pt x="0" y="572845"/>
                  </a:lnTo>
                  <a:lnTo>
                    <a:pt x="37626" y="648533"/>
                  </a:lnTo>
                  <a:lnTo>
                    <a:pt x="64647" y="686261"/>
                  </a:lnTo>
                  <a:lnTo>
                    <a:pt x="95554" y="720737"/>
                  </a:lnTo>
                  <a:lnTo>
                    <a:pt x="130030" y="751644"/>
                  </a:lnTo>
                  <a:lnTo>
                    <a:pt x="167758" y="778665"/>
                  </a:lnTo>
                  <a:lnTo>
                    <a:pt x="208422" y="801484"/>
                  </a:lnTo>
                  <a:lnTo>
                    <a:pt x="251704" y="819783"/>
                  </a:lnTo>
                  <a:lnTo>
                    <a:pt x="297288" y="833246"/>
                  </a:lnTo>
                  <a:lnTo>
                    <a:pt x="344856" y="841557"/>
                  </a:lnTo>
                  <a:lnTo>
                    <a:pt x="394093" y="844397"/>
                  </a:lnTo>
                  <a:lnTo>
                    <a:pt x="443330" y="841557"/>
                  </a:lnTo>
                  <a:lnTo>
                    <a:pt x="490899" y="833246"/>
                  </a:lnTo>
                  <a:lnTo>
                    <a:pt x="536483" y="819783"/>
                  </a:lnTo>
                  <a:lnTo>
                    <a:pt x="579765" y="801484"/>
                  </a:lnTo>
                  <a:lnTo>
                    <a:pt x="620428" y="778665"/>
                  </a:lnTo>
                  <a:lnTo>
                    <a:pt x="658156" y="751644"/>
                  </a:lnTo>
                  <a:lnTo>
                    <a:pt x="692632" y="720737"/>
                  </a:lnTo>
                  <a:lnTo>
                    <a:pt x="723539" y="686261"/>
                  </a:lnTo>
                  <a:lnTo>
                    <a:pt x="750560" y="648533"/>
                  </a:lnTo>
                  <a:lnTo>
                    <a:pt x="773379" y="607870"/>
                  </a:lnTo>
                  <a:lnTo>
                    <a:pt x="791678" y="564588"/>
                  </a:lnTo>
                  <a:lnTo>
                    <a:pt x="805141" y="519004"/>
                  </a:lnTo>
                  <a:lnTo>
                    <a:pt x="813452" y="471435"/>
                  </a:lnTo>
                  <a:lnTo>
                    <a:pt x="816292" y="422198"/>
                  </a:lnTo>
                  <a:lnTo>
                    <a:pt x="813452" y="372961"/>
                  </a:lnTo>
                  <a:lnTo>
                    <a:pt x="805141" y="325393"/>
                  </a:lnTo>
                  <a:lnTo>
                    <a:pt x="791678" y="279809"/>
                  </a:lnTo>
                  <a:lnTo>
                    <a:pt x="773379" y="236527"/>
                  </a:lnTo>
                  <a:lnTo>
                    <a:pt x="750560" y="195863"/>
                  </a:lnTo>
                  <a:lnTo>
                    <a:pt x="723539" y="158135"/>
                  </a:lnTo>
                  <a:lnTo>
                    <a:pt x="692632" y="123659"/>
                  </a:lnTo>
                  <a:lnTo>
                    <a:pt x="658156" y="92752"/>
                  </a:lnTo>
                  <a:lnTo>
                    <a:pt x="620428" y="65731"/>
                  </a:lnTo>
                  <a:lnTo>
                    <a:pt x="579765" y="42913"/>
                  </a:lnTo>
                  <a:lnTo>
                    <a:pt x="536483" y="24613"/>
                  </a:lnTo>
                  <a:lnTo>
                    <a:pt x="490899" y="11150"/>
                  </a:lnTo>
                  <a:lnTo>
                    <a:pt x="443330" y="2840"/>
                  </a:lnTo>
                  <a:lnTo>
                    <a:pt x="394093" y="0"/>
                  </a:lnTo>
                  <a:close/>
                </a:path>
              </a:pathLst>
            </a:custGeom>
            <a:solidFill>
              <a:srgbClr val="0C8AC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 name="Google Shape;53;p60"/>
            <p:cNvSpPr/>
            <p:nvPr/>
          </p:nvSpPr>
          <p:spPr>
            <a:xfrm>
              <a:off x="895737" y="5666113"/>
              <a:ext cx="343535" cy="343535"/>
            </a:xfrm>
            <a:custGeom>
              <a:avLst/>
              <a:gdLst/>
              <a:ahLst/>
              <a:cxnLst/>
              <a:rect l="l" t="t" r="r" b="b"/>
              <a:pathLst>
                <a:path w="343534" h="343535" extrusionOk="0">
                  <a:moveTo>
                    <a:pt x="171678" y="0"/>
                  </a:moveTo>
                  <a:lnTo>
                    <a:pt x="126038" y="6132"/>
                  </a:lnTo>
                  <a:lnTo>
                    <a:pt x="85027" y="23439"/>
                  </a:lnTo>
                  <a:lnTo>
                    <a:pt x="50282" y="50284"/>
                  </a:lnTo>
                  <a:lnTo>
                    <a:pt x="23438" y="85031"/>
                  </a:lnTo>
                  <a:lnTo>
                    <a:pt x="6132" y="126046"/>
                  </a:lnTo>
                  <a:lnTo>
                    <a:pt x="0" y="171691"/>
                  </a:lnTo>
                  <a:lnTo>
                    <a:pt x="6132" y="217332"/>
                  </a:lnTo>
                  <a:lnTo>
                    <a:pt x="23438" y="258345"/>
                  </a:lnTo>
                  <a:lnTo>
                    <a:pt x="50282" y="293093"/>
                  </a:lnTo>
                  <a:lnTo>
                    <a:pt x="85027" y="319940"/>
                  </a:lnTo>
                  <a:lnTo>
                    <a:pt x="126038" y="337249"/>
                  </a:lnTo>
                  <a:lnTo>
                    <a:pt x="171678" y="343382"/>
                  </a:lnTo>
                  <a:lnTo>
                    <a:pt x="217319" y="337249"/>
                  </a:lnTo>
                  <a:lnTo>
                    <a:pt x="258332" y="319940"/>
                  </a:lnTo>
                  <a:lnTo>
                    <a:pt x="293081" y="293093"/>
                  </a:lnTo>
                  <a:lnTo>
                    <a:pt x="319928" y="258345"/>
                  </a:lnTo>
                  <a:lnTo>
                    <a:pt x="337236" y="217332"/>
                  </a:lnTo>
                  <a:lnTo>
                    <a:pt x="343369" y="171691"/>
                  </a:lnTo>
                  <a:lnTo>
                    <a:pt x="337236" y="126046"/>
                  </a:lnTo>
                  <a:lnTo>
                    <a:pt x="319928" y="85031"/>
                  </a:lnTo>
                  <a:lnTo>
                    <a:pt x="293081" y="50284"/>
                  </a:lnTo>
                  <a:lnTo>
                    <a:pt x="258332" y="23439"/>
                  </a:lnTo>
                  <a:lnTo>
                    <a:pt x="217319" y="6132"/>
                  </a:lnTo>
                  <a:lnTo>
                    <a:pt x="171678" y="0"/>
                  </a:lnTo>
                  <a:close/>
                </a:path>
              </a:pathLst>
            </a:custGeom>
            <a:solidFill>
              <a:srgbClr val="0C8AC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 name="Google Shape;54;p60"/>
            <p:cNvSpPr/>
            <p:nvPr/>
          </p:nvSpPr>
          <p:spPr>
            <a:xfrm>
              <a:off x="788563" y="3390832"/>
              <a:ext cx="524510" cy="524510"/>
            </a:xfrm>
            <a:custGeom>
              <a:avLst/>
              <a:gdLst/>
              <a:ahLst/>
              <a:cxnLst/>
              <a:rect l="l" t="t" r="r" b="b"/>
              <a:pathLst>
                <a:path w="524510" h="524510" extrusionOk="0">
                  <a:moveTo>
                    <a:pt x="262026" y="0"/>
                  </a:moveTo>
                  <a:lnTo>
                    <a:pt x="214925" y="4221"/>
                  </a:lnTo>
                  <a:lnTo>
                    <a:pt x="170595" y="16391"/>
                  </a:lnTo>
                  <a:lnTo>
                    <a:pt x="129775" y="35770"/>
                  </a:lnTo>
                  <a:lnTo>
                    <a:pt x="93204" y="61618"/>
                  </a:lnTo>
                  <a:lnTo>
                    <a:pt x="61624" y="93197"/>
                  </a:lnTo>
                  <a:lnTo>
                    <a:pt x="35773" y="129765"/>
                  </a:lnTo>
                  <a:lnTo>
                    <a:pt x="16392" y="170584"/>
                  </a:lnTo>
                  <a:lnTo>
                    <a:pt x="4221" y="214913"/>
                  </a:lnTo>
                  <a:lnTo>
                    <a:pt x="0" y="262013"/>
                  </a:lnTo>
                  <a:lnTo>
                    <a:pt x="4221" y="309114"/>
                  </a:lnTo>
                  <a:lnTo>
                    <a:pt x="16392" y="353444"/>
                  </a:lnTo>
                  <a:lnTo>
                    <a:pt x="35773" y="394264"/>
                  </a:lnTo>
                  <a:lnTo>
                    <a:pt x="61624" y="430835"/>
                  </a:lnTo>
                  <a:lnTo>
                    <a:pt x="93204" y="462415"/>
                  </a:lnTo>
                  <a:lnTo>
                    <a:pt x="129775" y="488266"/>
                  </a:lnTo>
                  <a:lnTo>
                    <a:pt x="170595" y="507647"/>
                  </a:lnTo>
                  <a:lnTo>
                    <a:pt x="214925" y="519818"/>
                  </a:lnTo>
                  <a:lnTo>
                    <a:pt x="262026" y="524040"/>
                  </a:lnTo>
                  <a:lnTo>
                    <a:pt x="309123" y="519818"/>
                  </a:lnTo>
                  <a:lnTo>
                    <a:pt x="353450" y="507647"/>
                  </a:lnTo>
                  <a:lnTo>
                    <a:pt x="394268" y="488266"/>
                  </a:lnTo>
                  <a:lnTo>
                    <a:pt x="430837" y="462415"/>
                  </a:lnTo>
                  <a:lnTo>
                    <a:pt x="462416" y="430835"/>
                  </a:lnTo>
                  <a:lnTo>
                    <a:pt x="488267" y="394264"/>
                  </a:lnTo>
                  <a:lnTo>
                    <a:pt x="507647" y="353444"/>
                  </a:lnTo>
                  <a:lnTo>
                    <a:pt x="519818" y="309114"/>
                  </a:lnTo>
                  <a:lnTo>
                    <a:pt x="524040" y="262013"/>
                  </a:lnTo>
                  <a:lnTo>
                    <a:pt x="519818" y="214913"/>
                  </a:lnTo>
                  <a:lnTo>
                    <a:pt x="507647" y="170584"/>
                  </a:lnTo>
                  <a:lnTo>
                    <a:pt x="488267" y="129765"/>
                  </a:lnTo>
                  <a:lnTo>
                    <a:pt x="462416" y="93197"/>
                  </a:lnTo>
                  <a:lnTo>
                    <a:pt x="430837" y="61618"/>
                  </a:lnTo>
                  <a:lnTo>
                    <a:pt x="394268" y="35770"/>
                  </a:lnTo>
                  <a:lnTo>
                    <a:pt x="353450" y="16391"/>
                  </a:lnTo>
                  <a:lnTo>
                    <a:pt x="309123" y="4221"/>
                  </a:lnTo>
                  <a:lnTo>
                    <a:pt x="262026" y="0"/>
                  </a:lnTo>
                  <a:close/>
                </a:path>
              </a:pathLst>
            </a:custGeom>
            <a:solidFill>
              <a:srgbClr val="8AC98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 name="Google Shape;55;p60"/>
            <p:cNvSpPr/>
            <p:nvPr/>
          </p:nvSpPr>
          <p:spPr>
            <a:xfrm>
              <a:off x="710570" y="4120818"/>
              <a:ext cx="343535" cy="343535"/>
            </a:xfrm>
            <a:custGeom>
              <a:avLst/>
              <a:gdLst/>
              <a:ahLst/>
              <a:cxnLst/>
              <a:rect l="l" t="t" r="r" b="b"/>
              <a:pathLst>
                <a:path w="343534" h="343535" extrusionOk="0">
                  <a:moveTo>
                    <a:pt x="171678" y="0"/>
                  </a:moveTo>
                  <a:lnTo>
                    <a:pt x="126038" y="6133"/>
                  </a:lnTo>
                  <a:lnTo>
                    <a:pt x="85027" y="23441"/>
                  </a:lnTo>
                  <a:lnTo>
                    <a:pt x="50282" y="50288"/>
                  </a:lnTo>
                  <a:lnTo>
                    <a:pt x="23438" y="85037"/>
                  </a:lnTo>
                  <a:lnTo>
                    <a:pt x="6132" y="126050"/>
                  </a:lnTo>
                  <a:lnTo>
                    <a:pt x="0" y="171691"/>
                  </a:lnTo>
                  <a:lnTo>
                    <a:pt x="6132" y="217332"/>
                  </a:lnTo>
                  <a:lnTo>
                    <a:pt x="23438" y="258345"/>
                  </a:lnTo>
                  <a:lnTo>
                    <a:pt x="50282" y="293093"/>
                  </a:lnTo>
                  <a:lnTo>
                    <a:pt x="85027" y="319940"/>
                  </a:lnTo>
                  <a:lnTo>
                    <a:pt x="126038" y="337249"/>
                  </a:lnTo>
                  <a:lnTo>
                    <a:pt x="171678" y="343382"/>
                  </a:lnTo>
                  <a:lnTo>
                    <a:pt x="217323" y="337249"/>
                  </a:lnTo>
                  <a:lnTo>
                    <a:pt x="258338" y="319940"/>
                  </a:lnTo>
                  <a:lnTo>
                    <a:pt x="293085" y="293093"/>
                  </a:lnTo>
                  <a:lnTo>
                    <a:pt x="319930" y="258345"/>
                  </a:lnTo>
                  <a:lnTo>
                    <a:pt x="337237" y="217332"/>
                  </a:lnTo>
                  <a:lnTo>
                    <a:pt x="343369" y="171691"/>
                  </a:lnTo>
                  <a:lnTo>
                    <a:pt x="337237" y="126050"/>
                  </a:lnTo>
                  <a:lnTo>
                    <a:pt x="319930" y="85037"/>
                  </a:lnTo>
                  <a:lnTo>
                    <a:pt x="293085" y="50288"/>
                  </a:lnTo>
                  <a:lnTo>
                    <a:pt x="258338" y="23441"/>
                  </a:lnTo>
                  <a:lnTo>
                    <a:pt x="217323" y="6133"/>
                  </a:lnTo>
                  <a:lnTo>
                    <a:pt x="171678" y="0"/>
                  </a:lnTo>
                  <a:close/>
                </a:path>
              </a:pathLst>
            </a:custGeom>
            <a:solidFill>
              <a:srgbClr val="1EA1A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6" name="Google Shape;56;p60"/>
            <p:cNvSpPr/>
            <p:nvPr/>
          </p:nvSpPr>
          <p:spPr>
            <a:xfrm>
              <a:off x="0" y="2686642"/>
              <a:ext cx="552450" cy="687070"/>
            </a:xfrm>
            <a:custGeom>
              <a:avLst/>
              <a:gdLst/>
              <a:ahLst/>
              <a:cxnLst/>
              <a:rect l="l" t="t" r="r" b="b"/>
              <a:pathLst>
                <a:path w="552450" h="687070" extrusionOk="0">
                  <a:moveTo>
                    <a:pt x="201425" y="0"/>
                  </a:moveTo>
                  <a:lnTo>
                    <a:pt x="156739" y="3909"/>
                  </a:lnTo>
                  <a:lnTo>
                    <a:pt x="112227" y="13863"/>
                  </a:lnTo>
                  <a:lnTo>
                    <a:pt x="68430" y="30068"/>
                  </a:lnTo>
                  <a:lnTo>
                    <a:pt x="27198" y="51993"/>
                  </a:lnTo>
                  <a:lnTo>
                    <a:pt x="0" y="71538"/>
                  </a:lnTo>
                  <a:lnTo>
                    <a:pt x="0" y="615233"/>
                  </a:lnTo>
                  <a:lnTo>
                    <a:pt x="46762" y="646057"/>
                  </a:lnTo>
                  <a:lnTo>
                    <a:pt x="86740" y="664269"/>
                  </a:lnTo>
                  <a:lnTo>
                    <a:pt x="128706" y="677260"/>
                  </a:lnTo>
                  <a:lnTo>
                    <a:pt x="172120" y="684824"/>
                  </a:lnTo>
                  <a:lnTo>
                    <a:pt x="216439" y="686754"/>
                  </a:lnTo>
                  <a:lnTo>
                    <a:pt x="261125" y="682845"/>
                  </a:lnTo>
                  <a:lnTo>
                    <a:pt x="305635" y="672891"/>
                  </a:lnTo>
                  <a:lnTo>
                    <a:pt x="349430" y="656686"/>
                  </a:lnTo>
                  <a:lnTo>
                    <a:pt x="390662" y="634760"/>
                  </a:lnTo>
                  <a:lnTo>
                    <a:pt x="427702" y="608143"/>
                  </a:lnTo>
                  <a:lnTo>
                    <a:pt x="460344" y="577375"/>
                  </a:lnTo>
                  <a:lnTo>
                    <a:pt x="488381" y="542997"/>
                  </a:lnTo>
                  <a:lnTo>
                    <a:pt x="511610" y="505549"/>
                  </a:lnTo>
                  <a:lnTo>
                    <a:pt x="529822" y="465571"/>
                  </a:lnTo>
                  <a:lnTo>
                    <a:pt x="542813" y="423606"/>
                  </a:lnTo>
                  <a:lnTo>
                    <a:pt x="550377" y="380193"/>
                  </a:lnTo>
                  <a:lnTo>
                    <a:pt x="552307" y="335872"/>
                  </a:lnTo>
                  <a:lnTo>
                    <a:pt x="548398" y="291186"/>
                  </a:lnTo>
                  <a:lnTo>
                    <a:pt x="538444" y="246674"/>
                  </a:lnTo>
                  <a:lnTo>
                    <a:pt x="522239" y="202877"/>
                  </a:lnTo>
                  <a:lnTo>
                    <a:pt x="500313" y="161645"/>
                  </a:lnTo>
                  <a:lnTo>
                    <a:pt x="473696" y="124605"/>
                  </a:lnTo>
                  <a:lnTo>
                    <a:pt x="442928" y="91963"/>
                  </a:lnTo>
                  <a:lnTo>
                    <a:pt x="408550" y="63925"/>
                  </a:lnTo>
                  <a:lnTo>
                    <a:pt x="371102" y="40697"/>
                  </a:lnTo>
                  <a:lnTo>
                    <a:pt x="331124" y="22484"/>
                  </a:lnTo>
                  <a:lnTo>
                    <a:pt x="289159" y="9493"/>
                  </a:lnTo>
                  <a:lnTo>
                    <a:pt x="245746" y="1930"/>
                  </a:lnTo>
                  <a:lnTo>
                    <a:pt x="201425" y="0"/>
                  </a:lnTo>
                  <a:close/>
                </a:path>
              </a:pathLst>
            </a:custGeom>
            <a:solidFill>
              <a:srgbClr val="41607C"/>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7" name="Google Shape;57;p60"/>
            <p:cNvSpPr/>
            <p:nvPr/>
          </p:nvSpPr>
          <p:spPr>
            <a:xfrm>
              <a:off x="632360" y="2956092"/>
              <a:ext cx="341630" cy="341630"/>
            </a:xfrm>
            <a:custGeom>
              <a:avLst/>
              <a:gdLst/>
              <a:ahLst/>
              <a:cxnLst/>
              <a:rect l="l" t="t" r="r" b="b"/>
              <a:pathLst>
                <a:path w="341630" h="341629" extrusionOk="0">
                  <a:moveTo>
                    <a:pt x="189129" y="0"/>
                  </a:moveTo>
                  <a:lnTo>
                    <a:pt x="144624" y="989"/>
                  </a:lnTo>
                  <a:lnTo>
                    <a:pt x="100467" y="14069"/>
                  </a:lnTo>
                  <a:lnTo>
                    <a:pt x="61334" y="38336"/>
                  </a:lnTo>
                  <a:lnTo>
                    <a:pt x="30995" y="70907"/>
                  </a:lnTo>
                  <a:lnTo>
                    <a:pt x="10276" y="109620"/>
                  </a:lnTo>
                  <a:lnTo>
                    <a:pt x="0" y="152311"/>
                  </a:lnTo>
                  <a:lnTo>
                    <a:pt x="989" y="196814"/>
                  </a:lnTo>
                  <a:lnTo>
                    <a:pt x="14069" y="240967"/>
                  </a:lnTo>
                  <a:lnTo>
                    <a:pt x="38340" y="280101"/>
                  </a:lnTo>
                  <a:lnTo>
                    <a:pt x="70913" y="310442"/>
                  </a:lnTo>
                  <a:lnTo>
                    <a:pt x="109627" y="331164"/>
                  </a:lnTo>
                  <a:lnTo>
                    <a:pt x="152317" y="341444"/>
                  </a:lnTo>
                  <a:lnTo>
                    <a:pt x="196822" y="340456"/>
                  </a:lnTo>
                  <a:lnTo>
                    <a:pt x="240980" y="327378"/>
                  </a:lnTo>
                  <a:lnTo>
                    <a:pt x="280113" y="303106"/>
                  </a:lnTo>
                  <a:lnTo>
                    <a:pt x="310451" y="270530"/>
                  </a:lnTo>
                  <a:lnTo>
                    <a:pt x="331170" y="231815"/>
                  </a:lnTo>
                  <a:lnTo>
                    <a:pt x="341447" y="189124"/>
                  </a:lnTo>
                  <a:lnTo>
                    <a:pt x="340457" y="144620"/>
                  </a:lnTo>
                  <a:lnTo>
                    <a:pt x="327378" y="100467"/>
                  </a:lnTo>
                  <a:lnTo>
                    <a:pt x="303107" y="61334"/>
                  </a:lnTo>
                  <a:lnTo>
                    <a:pt x="270533" y="30995"/>
                  </a:lnTo>
                  <a:lnTo>
                    <a:pt x="231820" y="10276"/>
                  </a:lnTo>
                  <a:lnTo>
                    <a:pt x="189129" y="0"/>
                  </a:lnTo>
                  <a:close/>
                </a:path>
              </a:pathLst>
            </a:custGeom>
            <a:solidFill>
              <a:srgbClr val="41607C"/>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 name="Google Shape;58;p60"/>
            <p:cNvSpPr/>
            <p:nvPr/>
          </p:nvSpPr>
          <p:spPr>
            <a:xfrm>
              <a:off x="0" y="1551123"/>
              <a:ext cx="382905" cy="520700"/>
            </a:xfrm>
            <a:custGeom>
              <a:avLst/>
              <a:gdLst/>
              <a:ahLst/>
              <a:cxnLst/>
              <a:rect l="l" t="t" r="r" b="b"/>
              <a:pathLst>
                <a:path w="382905" h="520700" extrusionOk="0">
                  <a:moveTo>
                    <a:pt x="136749" y="0"/>
                  </a:moveTo>
                  <a:lnTo>
                    <a:pt x="92227" y="1328"/>
                  </a:lnTo>
                  <a:lnTo>
                    <a:pt x="48197" y="10340"/>
                  </a:lnTo>
                  <a:lnTo>
                    <a:pt x="5691" y="27180"/>
                  </a:lnTo>
                  <a:lnTo>
                    <a:pt x="0" y="30715"/>
                  </a:lnTo>
                  <a:lnTo>
                    <a:pt x="0" y="489252"/>
                  </a:lnTo>
                  <a:lnTo>
                    <a:pt x="21729" y="500631"/>
                  </a:lnTo>
                  <a:lnTo>
                    <a:pt x="64143" y="514234"/>
                  </a:lnTo>
                  <a:lnTo>
                    <a:pt x="108127" y="520444"/>
                  </a:lnTo>
                  <a:lnTo>
                    <a:pt x="152650" y="519117"/>
                  </a:lnTo>
                  <a:lnTo>
                    <a:pt x="196682" y="510107"/>
                  </a:lnTo>
                  <a:lnTo>
                    <a:pt x="239191" y="493267"/>
                  </a:lnTo>
                  <a:lnTo>
                    <a:pt x="279148" y="468453"/>
                  </a:lnTo>
                  <a:lnTo>
                    <a:pt x="314052" y="436929"/>
                  </a:lnTo>
                  <a:lnTo>
                    <a:pt x="342000" y="400744"/>
                  </a:lnTo>
                  <a:lnTo>
                    <a:pt x="362847" y="360929"/>
                  </a:lnTo>
                  <a:lnTo>
                    <a:pt x="376448" y="318514"/>
                  </a:lnTo>
                  <a:lnTo>
                    <a:pt x="382658" y="274530"/>
                  </a:lnTo>
                  <a:lnTo>
                    <a:pt x="381330" y="230008"/>
                  </a:lnTo>
                  <a:lnTo>
                    <a:pt x="372320" y="185979"/>
                  </a:lnTo>
                  <a:lnTo>
                    <a:pt x="355483" y="143472"/>
                  </a:lnTo>
                  <a:lnTo>
                    <a:pt x="330672" y="103519"/>
                  </a:lnTo>
                  <a:lnTo>
                    <a:pt x="299148" y="68611"/>
                  </a:lnTo>
                  <a:lnTo>
                    <a:pt x="262963" y="40660"/>
                  </a:lnTo>
                  <a:lnTo>
                    <a:pt x="223148" y="19811"/>
                  </a:lnTo>
                  <a:lnTo>
                    <a:pt x="180733" y="6209"/>
                  </a:lnTo>
                  <a:lnTo>
                    <a:pt x="136749" y="0"/>
                  </a:lnTo>
                  <a:close/>
                </a:path>
              </a:pathLst>
            </a:custGeom>
            <a:solidFill>
              <a:srgbClr val="934C8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9" name="Google Shape;59;p60"/>
            <p:cNvSpPr/>
            <p:nvPr/>
          </p:nvSpPr>
          <p:spPr>
            <a:xfrm>
              <a:off x="302763" y="1154378"/>
              <a:ext cx="351155" cy="351155"/>
            </a:xfrm>
            <a:custGeom>
              <a:avLst/>
              <a:gdLst/>
              <a:ahLst/>
              <a:cxnLst/>
              <a:rect l="l" t="t" r="r" b="b"/>
              <a:pathLst>
                <a:path w="351155" h="351155" extrusionOk="0">
                  <a:moveTo>
                    <a:pt x="155013" y="0"/>
                  </a:moveTo>
                  <a:lnTo>
                    <a:pt x="110586" y="11146"/>
                  </a:lnTo>
                  <a:lnTo>
                    <a:pt x="69264" y="34345"/>
                  </a:lnTo>
                  <a:lnTo>
                    <a:pt x="35537" y="67624"/>
                  </a:lnTo>
                  <a:lnTo>
                    <a:pt x="12528" y="107227"/>
                  </a:lnTo>
                  <a:lnTo>
                    <a:pt x="572" y="150798"/>
                  </a:lnTo>
                  <a:lnTo>
                    <a:pt x="0" y="195976"/>
                  </a:lnTo>
                  <a:lnTo>
                    <a:pt x="11145" y="240406"/>
                  </a:lnTo>
                  <a:lnTo>
                    <a:pt x="34339" y="281728"/>
                  </a:lnTo>
                  <a:lnTo>
                    <a:pt x="67623" y="315456"/>
                  </a:lnTo>
                  <a:lnTo>
                    <a:pt x="107227" y="338464"/>
                  </a:lnTo>
                  <a:lnTo>
                    <a:pt x="150797" y="350421"/>
                  </a:lnTo>
                  <a:lnTo>
                    <a:pt x="195974" y="350993"/>
                  </a:lnTo>
                  <a:lnTo>
                    <a:pt x="240401" y="339848"/>
                  </a:lnTo>
                  <a:lnTo>
                    <a:pt x="281723" y="316653"/>
                  </a:lnTo>
                  <a:lnTo>
                    <a:pt x="315451" y="283369"/>
                  </a:lnTo>
                  <a:lnTo>
                    <a:pt x="338462" y="243762"/>
                  </a:lnTo>
                  <a:lnTo>
                    <a:pt x="350420" y="200191"/>
                  </a:lnTo>
                  <a:lnTo>
                    <a:pt x="350993" y="155013"/>
                  </a:lnTo>
                  <a:lnTo>
                    <a:pt x="339847" y="110587"/>
                  </a:lnTo>
                  <a:lnTo>
                    <a:pt x="316648" y="69270"/>
                  </a:lnTo>
                  <a:lnTo>
                    <a:pt x="283364" y="35542"/>
                  </a:lnTo>
                  <a:lnTo>
                    <a:pt x="243760" y="12531"/>
                  </a:lnTo>
                  <a:lnTo>
                    <a:pt x="200190" y="573"/>
                  </a:lnTo>
                  <a:lnTo>
                    <a:pt x="155013" y="0"/>
                  </a:lnTo>
                  <a:close/>
                </a:path>
              </a:pathLst>
            </a:custGeom>
            <a:solidFill>
              <a:srgbClr val="934C8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0" name="Google Shape;60;p60"/>
            <p:cNvSpPr/>
            <p:nvPr/>
          </p:nvSpPr>
          <p:spPr>
            <a:xfrm>
              <a:off x="0" y="118224"/>
              <a:ext cx="956310" cy="1144270"/>
            </a:xfrm>
            <a:custGeom>
              <a:avLst/>
              <a:gdLst/>
              <a:ahLst/>
              <a:cxnLst/>
              <a:rect l="l" t="t" r="r" b="b"/>
              <a:pathLst>
                <a:path w="956310" h="1144270" extrusionOk="0">
                  <a:moveTo>
                    <a:pt x="169964" y="972388"/>
                  </a:moveTo>
                  <a:lnTo>
                    <a:pt x="163842" y="926744"/>
                  </a:lnTo>
                  <a:lnTo>
                    <a:pt x="146532" y="885736"/>
                  </a:lnTo>
                  <a:lnTo>
                    <a:pt x="119684" y="850976"/>
                  </a:lnTo>
                  <a:lnTo>
                    <a:pt x="84937" y="824141"/>
                  </a:lnTo>
                  <a:lnTo>
                    <a:pt x="43929" y="806831"/>
                  </a:lnTo>
                  <a:lnTo>
                    <a:pt x="0" y="800925"/>
                  </a:lnTo>
                  <a:lnTo>
                    <a:pt x="0" y="1143850"/>
                  </a:lnTo>
                  <a:lnTo>
                    <a:pt x="43929" y="1137945"/>
                  </a:lnTo>
                  <a:lnTo>
                    <a:pt x="84937" y="1120635"/>
                  </a:lnTo>
                  <a:lnTo>
                    <a:pt x="119684" y="1093787"/>
                  </a:lnTo>
                  <a:lnTo>
                    <a:pt x="146532" y="1059040"/>
                  </a:lnTo>
                  <a:lnTo>
                    <a:pt x="163842" y="1018019"/>
                  </a:lnTo>
                  <a:lnTo>
                    <a:pt x="169964" y="972388"/>
                  </a:lnTo>
                  <a:close/>
                </a:path>
                <a:path w="956310" h="1144270" extrusionOk="0">
                  <a:moveTo>
                    <a:pt x="955814" y="422198"/>
                  </a:moveTo>
                  <a:lnTo>
                    <a:pt x="952982" y="372960"/>
                  </a:lnTo>
                  <a:lnTo>
                    <a:pt x="944664" y="325386"/>
                  </a:lnTo>
                  <a:lnTo>
                    <a:pt x="931202" y="279806"/>
                  </a:lnTo>
                  <a:lnTo>
                    <a:pt x="912901" y="236524"/>
                  </a:lnTo>
                  <a:lnTo>
                    <a:pt x="890092" y="195859"/>
                  </a:lnTo>
                  <a:lnTo>
                    <a:pt x="863066" y="158140"/>
                  </a:lnTo>
                  <a:lnTo>
                    <a:pt x="832154" y="123659"/>
                  </a:lnTo>
                  <a:lnTo>
                    <a:pt x="797687" y="92748"/>
                  </a:lnTo>
                  <a:lnTo>
                    <a:pt x="759955" y="65735"/>
                  </a:lnTo>
                  <a:lnTo>
                    <a:pt x="719289" y="42913"/>
                  </a:lnTo>
                  <a:lnTo>
                    <a:pt x="676008" y="24612"/>
                  </a:lnTo>
                  <a:lnTo>
                    <a:pt x="630428" y="11150"/>
                  </a:lnTo>
                  <a:lnTo>
                    <a:pt x="582853" y="2844"/>
                  </a:lnTo>
                  <a:lnTo>
                    <a:pt x="533615" y="0"/>
                  </a:lnTo>
                  <a:lnTo>
                    <a:pt x="484378" y="2844"/>
                  </a:lnTo>
                  <a:lnTo>
                    <a:pt x="436816" y="11150"/>
                  </a:lnTo>
                  <a:lnTo>
                    <a:pt x="391236" y="24612"/>
                  </a:lnTo>
                  <a:lnTo>
                    <a:pt x="347954" y="42913"/>
                  </a:lnTo>
                  <a:lnTo>
                    <a:pt x="307289" y="65735"/>
                  </a:lnTo>
                  <a:lnTo>
                    <a:pt x="269557" y="92748"/>
                  </a:lnTo>
                  <a:lnTo>
                    <a:pt x="235077" y="123659"/>
                  </a:lnTo>
                  <a:lnTo>
                    <a:pt x="204177" y="158140"/>
                  </a:lnTo>
                  <a:lnTo>
                    <a:pt x="177152" y="195859"/>
                  </a:lnTo>
                  <a:lnTo>
                    <a:pt x="154330" y="236524"/>
                  </a:lnTo>
                  <a:lnTo>
                    <a:pt x="136029" y="279806"/>
                  </a:lnTo>
                  <a:lnTo>
                    <a:pt x="122567" y="325386"/>
                  </a:lnTo>
                  <a:lnTo>
                    <a:pt x="114261" y="372960"/>
                  </a:lnTo>
                  <a:lnTo>
                    <a:pt x="111417" y="422198"/>
                  </a:lnTo>
                  <a:lnTo>
                    <a:pt x="114261" y="471436"/>
                  </a:lnTo>
                  <a:lnTo>
                    <a:pt x="122567" y="518998"/>
                  </a:lnTo>
                  <a:lnTo>
                    <a:pt x="136029" y="564591"/>
                  </a:lnTo>
                  <a:lnTo>
                    <a:pt x="154330" y="607872"/>
                  </a:lnTo>
                  <a:lnTo>
                    <a:pt x="177152" y="648538"/>
                  </a:lnTo>
                  <a:lnTo>
                    <a:pt x="204177" y="686257"/>
                  </a:lnTo>
                  <a:lnTo>
                    <a:pt x="235077" y="720737"/>
                  </a:lnTo>
                  <a:lnTo>
                    <a:pt x="269557" y="751649"/>
                  </a:lnTo>
                  <a:lnTo>
                    <a:pt x="307289" y="778662"/>
                  </a:lnTo>
                  <a:lnTo>
                    <a:pt x="347954" y="801484"/>
                  </a:lnTo>
                  <a:lnTo>
                    <a:pt x="391236" y="819785"/>
                  </a:lnTo>
                  <a:lnTo>
                    <a:pt x="436816" y="833247"/>
                  </a:lnTo>
                  <a:lnTo>
                    <a:pt x="484378" y="841552"/>
                  </a:lnTo>
                  <a:lnTo>
                    <a:pt x="533615" y="844397"/>
                  </a:lnTo>
                  <a:lnTo>
                    <a:pt x="582853" y="841552"/>
                  </a:lnTo>
                  <a:lnTo>
                    <a:pt x="630428" y="833247"/>
                  </a:lnTo>
                  <a:lnTo>
                    <a:pt x="676008" y="819785"/>
                  </a:lnTo>
                  <a:lnTo>
                    <a:pt x="719289" y="801484"/>
                  </a:lnTo>
                  <a:lnTo>
                    <a:pt x="759955" y="778662"/>
                  </a:lnTo>
                  <a:lnTo>
                    <a:pt x="797687" y="751649"/>
                  </a:lnTo>
                  <a:lnTo>
                    <a:pt x="832154" y="720737"/>
                  </a:lnTo>
                  <a:lnTo>
                    <a:pt x="863066" y="686257"/>
                  </a:lnTo>
                  <a:lnTo>
                    <a:pt x="890092" y="648538"/>
                  </a:lnTo>
                  <a:lnTo>
                    <a:pt x="912901" y="607872"/>
                  </a:lnTo>
                  <a:lnTo>
                    <a:pt x="931202" y="564591"/>
                  </a:lnTo>
                  <a:lnTo>
                    <a:pt x="944664" y="518998"/>
                  </a:lnTo>
                  <a:lnTo>
                    <a:pt x="952982" y="471436"/>
                  </a:lnTo>
                  <a:lnTo>
                    <a:pt x="955814" y="422198"/>
                  </a:lnTo>
                  <a:close/>
                </a:path>
              </a:pathLst>
            </a:custGeom>
            <a:solidFill>
              <a:srgbClr val="0C8AC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ext and objects2" type="twoObj">
  <p:cSld name="TWO_OBJECTS">
    <p:spTree>
      <p:nvGrpSpPr>
        <p:cNvPr id="1" name="Shape 61"/>
        <p:cNvGrpSpPr/>
        <p:nvPr/>
      </p:nvGrpSpPr>
      <p:grpSpPr>
        <a:xfrm>
          <a:off x="0" y="0"/>
          <a:ext cx="0" cy="0"/>
          <a:chOff x="0" y="0"/>
          <a:chExt cx="0" cy="0"/>
        </a:xfrm>
      </p:grpSpPr>
      <p:sp>
        <p:nvSpPr>
          <p:cNvPr id="62" name="Google Shape;62;p61"/>
          <p:cNvSpPr txBox="1">
            <a:spLocks noGrp="1"/>
          </p:cNvSpPr>
          <p:nvPr>
            <p:ph type="title"/>
          </p:nvPr>
        </p:nvSpPr>
        <p:spPr>
          <a:xfrm>
            <a:off x="838200" y="365125"/>
            <a:ext cx="9356678"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4400"/>
              <a:buNone/>
              <a:defRPr b="1">
                <a:solidFill>
                  <a:srgbClr val="415E7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6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SzPts val="2800"/>
              <a:buChar char="•"/>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64" name="Google Shape;64;p6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SzPts val="2800"/>
              <a:buChar char="•"/>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grpSp>
        <p:nvGrpSpPr>
          <p:cNvPr id="65" name="Google Shape;65;p61"/>
          <p:cNvGrpSpPr/>
          <p:nvPr/>
        </p:nvGrpSpPr>
        <p:grpSpPr>
          <a:xfrm rot="-5713666">
            <a:off x="10623557" y="78627"/>
            <a:ext cx="1765287" cy="1591083"/>
            <a:chOff x="65562" y="75628"/>
            <a:chExt cx="1385843" cy="1249083"/>
          </a:xfrm>
        </p:grpSpPr>
        <p:sp>
          <p:nvSpPr>
            <p:cNvPr id="66" name="Google Shape;66;p61"/>
            <p:cNvSpPr/>
            <p:nvPr/>
          </p:nvSpPr>
          <p:spPr>
            <a:xfrm>
              <a:off x="214786" y="235907"/>
              <a:ext cx="657225" cy="657225"/>
            </a:xfrm>
            <a:custGeom>
              <a:avLst/>
              <a:gdLst/>
              <a:ahLst/>
              <a:cxnLst/>
              <a:rect l="l" t="t" r="r" b="b"/>
              <a:pathLst>
                <a:path w="657225" h="657225" extrusionOk="0">
                  <a:moveTo>
                    <a:pt x="328599" y="0"/>
                  </a:moveTo>
                  <a:lnTo>
                    <a:pt x="280041" y="3562"/>
                  </a:lnTo>
                  <a:lnTo>
                    <a:pt x="233694" y="13912"/>
                  </a:lnTo>
                  <a:lnTo>
                    <a:pt x="190069" y="30540"/>
                  </a:lnTo>
                  <a:lnTo>
                    <a:pt x="149672" y="52938"/>
                  </a:lnTo>
                  <a:lnTo>
                    <a:pt x="113013" y="80599"/>
                  </a:lnTo>
                  <a:lnTo>
                    <a:pt x="80599" y="113013"/>
                  </a:lnTo>
                  <a:lnTo>
                    <a:pt x="52938" y="149672"/>
                  </a:lnTo>
                  <a:lnTo>
                    <a:pt x="30540" y="190069"/>
                  </a:lnTo>
                  <a:lnTo>
                    <a:pt x="13912" y="233694"/>
                  </a:lnTo>
                  <a:lnTo>
                    <a:pt x="3562" y="280041"/>
                  </a:lnTo>
                  <a:lnTo>
                    <a:pt x="0" y="328599"/>
                  </a:lnTo>
                  <a:lnTo>
                    <a:pt x="3562" y="377158"/>
                  </a:lnTo>
                  <a:lnTo>
                    <a:pt x="13912" y="423504"/>
                  </a:lnTo>
                  <a:lnTo>
                    <a:pt x="30540" y="467130"/>
                  </a:lnTo>
                  <a:lnTo>
                    <a:pt x="52938" y="507526"/>
                  </a:lnTo>
                  <a:lnTo>
                    <a:pt x="80599" y="544186"/>
                  </a:lnTo>
                  <a:lnTo>
                    <a:pt x="113013" y="576600"/>
                  </a:lnTo>
                  <a:lnTo>
                    <a:pt x="149672" y="604260"/>
                  </a:lnTo>
                  <a:lnTo>
                    <a:pt x="190069" y="626659"/>
                  </a:lnTo>
                  <a:lnTo>
                    <a:pt x="233694" y="643287"/>
                  </a:lnTo>
                  <a:lnTo>
                    <a:pt x="280041" y="653636"/>
                  </a:lnTo>
                  <a:lnTo>
                    <a:pt x="328599" y="657199"/>
                  </a:lnTo>
                  <a:lnTo>
                    <a:pt x="377158" y="653636"/>
                  </a:lnTo>
                  <a:lnTo>
                    <a:pt x="423504" y="643287"/>
                  </a:lnTo>
                  <a:lnTo>
                    <a:pt x="467130" y="626659"/>
                  </a:lnTo>
                  <a:lnTo>
                    <a:pt x="507526" y="604260"/>
                  </a:lnTo>
                  <a:lnTo>
                    <a:pt x="544186" y="576600"/>
                  </a:lnTo>
                  <a:lnTo>
                    <a:pt x="576600" y="544186"/>
                  </a:lnTo>
                  <a:lnTo>
                    <a:pt x="604260" y="507526"/>
                  </a:lnTo>
                  <a:lnTo>
                    <a:pt x="626659" y="467130"/>
                  </a:lnTo>
                  <a:lnTo>
                    <a:pt x="643287" y="423504"/>
                  </a:lnTo>
                  <a:lnTo>
                    <a:pt x="653636" y="377158"/>
                  </a:lnTo>
                  <a:lnTo>
                    <a:pt x="657199" y="328599"/>
                  </a:lnTo>
                  <a:lnTo>
                    <a:pt x="653636" y="280041"/>
                  </a:lnTo>
                  <a:lnTo>
                    <a:pt x="643287" y="233694"/>
                  </a:lnTo>
                  <a:lnTo>
                    <a:pt x="626659" y="190069"/>
                  </a:lnTo>
                  <a:lnTo>
                    <a:pt x="604260" y="149672"/>
                  </a:lnTo>
                  <a:lnTo>
                    <a:pt x="576600" y="113013"/>
                  </a:lnTo>
                  <a:lnTo>
                    <a:pt x="544186" y="80599"/>
                  </a:lnTo>
                  <a:lnTo>
                    <a:pt x="507526" y="52938"/>
                  </a:lnTo>
                  <a:lnTo>
                    <a:pt x="467130" y="30540"/>
                  </a:lnTo>
                  <a:lnTo>
                    <a:pt x="423504" y="13912"/>
                  </a:lnTo>
                  <a:lnTo>
                    <a:pt x="377158" y="3562"/>
                  </a:lnTo>
                  <a:lnTo>
                    <a:pt x="328599" y="0"/>
                  </a:lnTo>
                  <a:close/>
                </a:path>
              </a:pathLst>
            </a:custGeom>
            <a:solidFill>
              <a:srgbClr val="AD88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7" name="Google Shape;67;p61"/>
            <p:cNvSpPr/>
            <p:nvPr/>
          </p:nvSpPr>
          <p:spPr>
            <a:xfrm>
              <a:off x="922324" y="191725"/>
              <a:ext cx="341630" cy="341630"/>
            </a:xfrm>
            <a:custGeom>
              <a:avLst/>
              <a:gdLst/>
              <a:ahLst/>
              <a:cxnLst/>
              <a:rect l="l" t="t" r="r" b="b"/>
              <a:pathLst>
                <a:path w="341630" h="341630" extrusionOk="0">
                  <a:moveTo>
                    <a:pt x="189124" y="0"/>
                  </a:moveTo>
                  <a:lnTo>
                    <a:pt x="144620" y="989"/>
                  </a:lnTo>
                  <a:lnTo>
                    <a:pt x="100467" y="14069"/>
                  </a:lnTo>
                  <a:lnTo>
                    <a:pt x="61334" y="38340"/>
                  </a:lnTo>
                  <a:lnTo>
                    <a:pt x="30995" y="70913"/>
                  </a:lnTo>
                  <a:lnTo>
                    <a:pt x="10276" y="109627"/>
                  </a:lnTo>
                  <a:lnTo>
                    <a:pt x="0" y="152317"/>
                  </a:lnTo>
                  <a:lnTo>
                    <a:pt x="989" y="196822"/>
                  </a:lnTo>
                  <a:lnTo>
                    <a:pt x="14069" y="240980"/>
                  </a:lnTo>
                  <a:lnTo>
                    <a:pt x="38340" y="280113"/>
                  </a:lnTo>
                  <a:lnTo>
                    <a:pt x="70913" y="310451"/>
                  </a:lnTo>
                  <a:lnTo>
                    <a:pt x="109625" y="331170"/>
                  </a:lnTo>
                  <a:lnTo>
                    <a:pt x="152313" y="341447"/>
                  </a:lnTo>
                  <a:lnTo>
                    <a:pt x="196815" y="340457"/>
                  </a:lnTo>
                  <a:lnTo>
                    <a:pt x="240967" y="327378"/>
                  </a:lnTo>
                  <a:lnTo>
                    <a:pt x="280106" y="303107"/>
                  </a:lnTo>
                  <a:lnTo>
                    <a:pt x="310447" y="270533"/>
                  </a:lnTo>
                  <a:lnTo>
                    <a:pt x="331169" y="231820"/>
                  </a:lnTo>
                  <a:lnTo>
                    <a:pt x="341447" y="189129"/>
                  </a:lnTo>
                  <a:lnTo>
                    <a:pt x="340457" y="144624"/>
                  </a:lnTo>
                  <a:lnTo>
                    <a:pt x="327378" y="100467"/>
                  </a:lnTo>
                  <a:lnTo>
                    <a:pt x="303106" y="61334"/>
                  </a:lnTo>
                  <a:lnTo>
                    <a:pt x="270530" y="30995"/>
                  </a:lnTo>
                  <a:lnTo>
                    <a:pt x="231815" y="10276"/>
                  </a:lnTo>
                  <a:lnTo>
                    <a:pt x="189124" y="0"/>
                  </a:lnTo>
                  <a:close/>
                </a:path>
              </a:pathLst>
            </a:custGeom>
            <a:solidFill>
              <a:srgbClr val="41607C"/>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8" name="Google Shape;68;p61"/>
            <p:cNvSpPr/>
            <p:nvPr/>
          </p:nvSpPr>
          <p:spPr>
            <a:xfrm>
              <a:off x="835455" y="708761"/>
              <a:ext cx="615950" cy="615950"/>
            </a:xfrm>
            <a:custGeom>
              <a:avLst/>
              <a:gdLst/>
              <a:ahLst/>
              <a:cxnLst/>
              <a:rect l="l" t="t" r="r" b="b"/>
              <a:pathLst>
                <a:path w="615950" h="615950" extrusionOk="0">
                  <a:moveTo>
                    <a:pt x="307911" y="0"/>
                  </a:moveTo>
                  <a:lnTo>
                    <a:pt x="262411" y="3338"/>
                  </a:lnTo>
                  <a:lnTo>
                    <a:pt x="218983" y="13036"/>
                  </a:lnTo>
                  <a:lnTo>
                    <a:pt x="178104" y="28618"/>
                  </a:lnTo>
                  <a:lnTo>
                    <a:pt x="140251" y="49606"/>
                  </a:lnTo>
                  <a:lnTo>
                    <a:pt x="105899" y="75526"/>
                  </a:lnTo>
                  <a:lnTo>
                    <a:pt x="75526" y="105899"/>
                  </a:lnTo>
                  <a:lnTo>
                    <a:pt x="49606" y="140251"/>
                  </a:lnTo>
                  <a:lnTo>
                    <a:pt x="28618" y="178104"/>
                  </a:lnTo>
                  <a:lnTo>
                    <a:pt x="13036" y="218983"/>
                  </a:lnTo>
                  <a:lnTo>
                    <a:pt x="3338" y="262411"/>
                  </a:lnTo>
                  <a:lnTo>
                    <a:pt x="0" y="307911"/>
                  </a:lnTo>
                  <a:lnTo>
                    <a:pt x="3338" y="353411"/>
                  </a:lnTo>
                  <a:lnTo>
                    <a:pt x="13036" y="396839"/>
                  </a:lnTo>
                  <a:lnTo>
                    <a:pt x="28618" y="437718"/>
                  </a:lnTo>
                  <a:lnTo>
                    <a:pt x="49606" y="475571"/>
                  </a:lnTo>
                  <a:lnTo>
                    <a:pt x="75526" y="509923"/>
                  </a:lnTo>
                  <a:lnTo>
                    <a:pt x="105899" y="540296"/>
                  </a:lnTo>
                  <a:lnTo>
                    <a:pt x="140251" y="566216"/>
                  </a:lnTo>
                  <a:lnTo>
                    <a:pt x="178104" y="587204"/>
                  </a:lnTo>
                  <a:lnTo>
                    <a:pt x="218983" y="602786"/>
                  </a:lnTo>
                  <a:lnTo>
                    <a:pt x="262411" y="612484"/>
                  </a:lnTo>
                  <a:lnTo>
                    <a:pt x="307911" y="615823"/>
                  </a:lnTo>
                  <a:lnTo>
                    <a:pt x="353415" y="612484"/>
                  </a:lnTo>
                  <a:lnTo>
                    <a:pt x="396845" y="602786"/>
                  </a:lnTo>
                  <a:lnTo>
                    <a:pt x="437726" y="587204"/>
                  </a:lnTo>
                  <a:lnTo>
                    <a:pt x="475581" y="566216"/>
                  </a:lnTo>
                  <a:lnTo>
                    <a:pt x="509933" y="540296"/>
                  </a:lnTo>
                  <a:lnTo>
                    <a:pt x="540308" y="509923"/>
                  </a:lnTo>
                  <a:lnTo>
                    <a:pt x="566228" y="475571"/>
                  </a:lnTo>
                  <a:lnTo>
                    <a:pt x="587217" y="437718"/>
                  </a:lnTo>
                  <a:lnTo>
                    <a:pt x="602798" y="396839"/>
                  </a:lnTo>
                  <a:lnTo>
                    <a:pt x="612497" y="353411"/>
                  </a:lnTo>
                  <a:lnTo>
                    <a:pt x="615835" y="307911"/>
                  </a:lnTo>
                  <a:lnTo>
                    <a:pt x="612497" y="262411"/>
                  </a:lnTo>
                  <a:lnTo>
                    <a:pt x="602798" y="218983"/>
                  </a:lnTo>
                  <a:lnTo>
                    <a:pt x="587217" y="178104"/>
                  </a:lnTo>
                  <a:lnTo>
                    <a:pt x="566228" y="140251"/>
                  </a:lnTo>
                  <a:lnTo>
                    <a:pt x="540308" y="105899"/>
                  </a:lnTo>
                  <a:lnTo>
                    <a:pt x="509933" y="75526"/>
                  </a:lnTo>
                  <a:lnTo>
                    <a:pt x="475581" y="49606"/>
                  </a:lnTo>
                  <a:lnTo>
                    <a:pt x="437726" y="28618"/>
                  </a:lnTo>
                  <a:lnTo>
                    <a:pt x="396845" y="13036"/>
                  </a:lnTo>
                  <a:lnTo>
                    <a:pt x="353415" y="3338"/>
                  </a:lnTo>
                  <a:lnTo>
                    <a:pt x="307911" y="0"/>
                  </a:lnTo>
                  <a:close/>
                </a:path>
              </a:pathLst>
            </a:custGeom>
            <a:solidFill>
              <a:srgbClr val="0C8AC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69" name="Google Shape;69;p61"/>
            <p:cNvPicPr preferRelativeResize="0"/>
            <p:nvPr/>
          </p:nvPicPr>
          <p:blipFill rotWithShape="1">
            <a:blip r:embed="rId2">
              <a:alphaModFix/>
            </a:blip>
            <a:srcRect/>
            <a:stretch/>
          </p:blipFill>
          <p:spPr>
            <a:xfrm>
              <a:off x="65562" y="688900"/>
              <a:ext cx="152260" cy="152260"/>
            </a:xfrm>
            <a:prstGeom prst="rect">
              <a:avLst/>
            </a:prstGeom>
            <a:noFill/>
            <a:ln>
              <a:noFill/>
            </a:ln>
          </p:spPr>
        </p:pic>
        <p:sp>
          <p:nvSpPr>
            <p:cNvPr id="70" name="Google Shape;70;p61"/>
            <p:cNvSpPr/>
            <p:nvPr/>
          </p:nvSpPr>
          <p:spPr>
            <a:xfrm>
              <a:off x="416514" y="1005155"/>
              <a:ext cx="297180" cy="297180"/>
            </a:xfrm>
            <a:custGeom>
              <a:avLst/>
              <a:gdLst/>
              <a:ahLst/>
              <a:cxnLst/>
              <a:rect l="l" t="t" r="r" b="b"/>
              <a:pathLst>
                <a:path w="297180" h="297180" extrusionOk="0">
                  <a:moveTo>
                    <a:pt x="160608" y="0"/>
                  </a:moveTo>
                  <a:lnTo>
                    <a:pt x="114746" y="3361"/>
                  </a:lnTo>
                  <a:lnTo>
                    <a:pt x="72467" y="20311"/>
                  </a:lnTo>
                  <a:lnTo>
                    <a:pt x="36987" y="49562"/>
                  </a:lnTo>
                  <a:lnTo>
                    <a:pt x="11522" y="89824"/>
                  </a:lnTo>
                  <a:lnTo>
                    <a:pt x="0" y="136046"/>
                  </a:lnTo>
                  <a:lnTo>
                    <a:pt x="3357" y="181905"/>
                  </a:lnTo>
                  <a:lnTo>
                    <a:pt x="20305" y="224184"/>
                  </a:lnTo>
                  <a:lnTo>
                    <a:pt x="49555" y="259667"/>
                  </a:lnTo>
                  <a:lnTo>
                    <a:pt x="89818" y="285138"/>
                  </a:lnTo>
                  <a:lnTo>
                    <a:pt x="136041" y="296655"/>
                  </a:lnTo>
                  <a:lnTo>
                    <a:pt x="181903" y="293293"/>
                  </a:lnTo>
                  <a:lnTo>
                    <a:pt x="224185" y="276343"/>
                  </a:lnTo>
                  <a:lnTo>
                    <a:pt x="259672" y="247092"/>
                  </a:lnTo>
                  <a:lnTo>
                    <a:pt x="285144" y="206830"/>
                  </a:lnTo>
                  <a:lnTo>
                    <a:pt x="296655" y="160607"/>
                  </a:lnTo>
                  <a:lnTo>
                    <a:pt x="293290" y="114746"/>
                  </a:lnTo>
                  <a:lnTo>
                    <a:pt x="276340" y="72465"/>
                  </a:lnTo>
                  <a:lnTo>
                    <a:pt x="247092" y="36982"/>
                  </a:lnTo>
                  <a:lnTo>
                    <a:pt x="206836" y="11516"/>
                  </a:lnTo>
                  <a:lnTo>
                    <a:pt x="160608" y="0"/>
                  </a:lnTo>
                  <a:close/>
                </a:path>
              </a:pathLst>
            </a:custGeom>
            <a:solidFill>
              <a:srgbClr val="8AC98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71" name="Google Shape;71;p61"/>
            <p:cNvPicPr preferRelativeResize="0"/>
            <p:nvPr/>
          </p:nvPicPr>
          <p:blipFill rotWithShape="1">
            <a:blip r:embed="rId3">
              <a:alphaModFix/>
            </a:blip>
            <a:srcRect/>
            <a:stretch/>
          </p:blipFill>
          <p:spPr>
            <a:xfrm>
              <a:off x="118451" y="75628"/>
              <a:ext cx="238142" cy="238142"/>
            </a:xfrm>
            <a:prstGeom prst="rect">
              <a:avLst/>
            </a:prstGeom>
            <a:noFill/>
            <a:ln>
              <a:noFill/>
            </a:ln>
          </p:spPr>
        </p:pic>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plit - Teal">
  <p:cSld name="Split - Teal">
    <p:spTree>
      <p:nvGrpSpPr>
        <p:cNvPr id="1" name="Shape 76"/>
        <p:cNvGrpSpPr/>
        <p:nvPr/>
      </p:nvGrpSpPr>
      <p:grpSpPr>
        <a:xfrm>
          <a:off x="0" y="0"/>
          <a:ext cx="0" cy="0"/>
          <a:chOff x="0" y="0"/>
          <a:chExt cx="0" cy="0"/>
        </a:xfrm>
      </p:grpSpPr>
      <p:sp>
        <p:nvSpPr>
          <p:cNvPr id="77" name="Google Shape;77;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78" name="Google Shape;78;p32"/>
          <p:cNvSpPr/>
          <p:nvPr/>
        </p:nvSpPr>
        <p:spPr>
          <a:xfrm>
            <a:off x="0" y="0"/>
            <a:ext cx="357254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16794"/>
              </a:solidFill>
              <a:latin typeface="Calibri"/>
              <a:ea typeface="Calibri"/>
              <a:cs typeface="Calibri"/>
              <a:sym typeface="Calibri"/>
            </a:endParaRPr>
          </a:p>
        </p:txBody>
      </p:sp>
      <p:pic>
        <p:nvPicPr>
          <p:cNvPr id="79" name="Google Shape;79;p32"/>
          <p:cNvPicPr preferRelativeResize="0"/>
          <p:nvPr/>
        </p:nvPicPr>
        <p:blipFill rotWithShape="1">
          <a:blip r:embed="rId2">
            <a:alphaModFix amt="20000"/>
          </a:blip>
          <a:srcRect l="4826" t="9031" r="39371" b="9029"/>
          <a:stretch/>
        </p:blipFill>
        <p:spPr>
          <a:xfrm>
            <a:off x="0" y="0"/>
            <a:ext cx="3572540" cy="6858000"/>
          </a:xfrm>
          <a:prstGeom prst="rect">
            <a:avLst/>
          </a:prstGeom>
          <a:noFill/>
          <a:ln>
            <a:noFill/>
          </a:ln>
        </p:spPr>
      </p:pic>
      <p:sp>
        <p:nvSpPr>
          <p:cNvPr id="80" name="Google Shape;80;p32"/>
          <p:cNvSpPr txBox="1">
            <a:spLocks noGrp="1"/>
          </p:cNvSpPr>
          <p:nvPr>
            <p:ph type="body" idx="1"/>
          </p:nvPr>
        </p:nvSpPr>
        <p:spPr>
          <a:xfrm>
            <a:off x="4100513" y="528638"/>
            <a:ext cx="7300912" cy="12715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3200"/>
              <a:buNone/>
              <a:defRPr sz="3200" b="1">
                <a:solidFill>
                  <a:schemeClr val="accent6"/>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2"/>
          <p:cNvSpPr txBox="1">
            <a:spLocks noGrp="1"/>
          </p:cNvSpPr>
          <p:nvPr>
            <p:ph type="body" idx="2"/>
          </p:nvPr>
        </p:nvSpPr>
        <p:spPr>
          <a:xfrm>
            <a:off x="4100513" y="2400300"/>
            <a:ext cx="7300912" cy="21288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5"/>
              </a:buClr>
              <a:buSzPts val="2800"/>
              <a:buChar char="•"/>
              <a:defRPr>
                <a:solidFill>
                  <a:schemeClr val="dk1"/>
                </a:solidFill>
              </a:defRPr>
            </a:lvl1pPr>
            <a:lvl2pPr marL="914400" lvl="1" indent="-381000" algn="l">
              <a:lnSpc>
                <a:spcPct val="90000"/>
              </a:lnSpc>
              <a:spcBef>
                <a:spcPts val="500"/>
              </a:spcBef>
              <a:spcAft>
                <a:spcPts val="0"/>
              </a:spcAft>
              <a:buClr>
                <a:schemeClr val="accent5"/>
              </a:buClr>
              <a:buSzPts val="2400"/>
              <a:buChar char="•"/>
              <a:defRPr>
                <a:solidFill>
                  <a:schemeClr val="dk1"/>
                </a:solidFill>
              </a:defRPr>
            </a:lvl2pPr>
            <a:lvl3pPr marL="1371600" lvl="2" indent="-355600" algn="l">
              <a:lnSpc>
                <a:spcPct val="90000"/>
              </a:lnSpc>
              <a:spcBef>
                <a:spcPts val="500"/>
              </a:spcBef>
              <a:spcAft>
                <a:spcPts val="0"/>
              </a:spcAft>
              <a:buClr>
                <a:schemeClr val="accent5"/>
              </a:buClr>
              <a:buSzPts val="2000"/>
              <a:buChar char="•"/>
              <a:defRPr>
                <a:solidFill>
                  <a:schemeClr val="dk1"/>
                </a:solidFill>
              </a:defRPr>
            </a:lvl3pPr>
            <a:lvl4pPr marL="1828800" lvl="3" indent="-342900" algn="l">
              <a:lnSpc>
                <a:spcPct val="90000"/>
              </a:lnSpc>
              <a:spcBef>
                <a:spcPts val="500"/>
              </a:spcBef>
              <a:spcAft>
                <a:spcPts val="0"/>
              </a:spcAft>
              <a:buClr>
                <a:schemeClr val="accent5"/>
              </a:buClr>
              <a:buSzPts val="1800"/>
              <a:buChar char="•"/>
              <a:defRPr>
                <a:solidFill>
                  <a:schemeClr val="dk1"/>
                </a:solidFill>
              </a:defRPr>
            </a:lvl4pPr>
            <a:lvl5pPr marL="2286000" lvl="4" indent="-342900" algn="l">
              <a:lnSpc>
                <a:spcPct val="90000"/>
              </a:lnSpc>
              <a:spcBef>
                <a:spcPts val="500"/>
              </a:spcBef>
              <a:spcAft>
                <a:spcPts val="0"/>
              </a:spcAft>
              <a:buClr>
                <a:schemeClr val="accent5"/>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 name="Google Shape;82;p32"/>
          <p:cNvSpPr txBox="1">
            <a:spLocks noGrp="1"/>
          </p:cNvSpPr>
          <p:nvPr>
            <p:ph type="body" idx="3"/>
          </p:nvPr>
        </p:nvSpPr>
        <p:spPr>
          <a:xfrm>
            <a:off x="284417" y="528638"/>
            <a:ext cx="2970847" cy="479926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1">
                <a:solidFill>
                  <a:schemeClr val="lt1"/>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ver - Purple Background">
  <p:cSld name="Cover - Purple Background">
    <p:bg>
      <p:bgPr>
        <a:blipFill>
          <a:blip r:embed="rId2">
            <a:alphaModFix/>
          </a:blip>
          <a:stretch>
            <a:fillRect/>
          </a:stretch>
        </a:blipFill>
        <a:effectLst/>
      </p:bgPr>
    </p:bg>
    <p:spTree>
      <p:nvGrpSpPr>
        <p:cNvPr id="1" name="Shape 83"/>
        <p:cNvGrpSpPr/>
        <p:nvPr/>
      </p:nvGrpSpPr>
      <p:grpSpPr>
        <a:xfrm>
          <a:off x="0" y="0"/>
          <a:ext cx="0" cy="0"/>
          <a:chOff x="0" y="0"/>
          <a:chExt cx="0" cy="0"/>
        </a:xfrm>
      </p:grpSpPr>
      <p:sp>
        <p:nvSpPr>
          <p:cNvPr id="84" name="Google Shape;84;p39"/>
          <p:cNvSpPr/>
          <p:nvPr/>
        </p:nvSpPr>
        <p:spPr>
          <a:xfrm>
            <a:off x="0" y="0"/>
            <a:ext cx="12192000" cy="6858000"/>
          </a:xfrm>
          <a:prstGeom prst="rect">
            <a:avLst/>
          </a:prstGeom>
          <a:solidFill>
            <a:srgbClr val="97467D">
              <a:alpha val="77254"/>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5" name="Google Shape;85;p39"/>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6" name="Google Shape;86;p39"/>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7" name="Google Shape;87;p39"/>
          <p:cNvSpPr/>
          <p:nvPr/>
        </p:nvSpPr>
        <p:spPr>
          <a:xfrm>
            <a:off x="5083215" y="2704632"/>
            <a:ext cx="2025570" cy="119131"/>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405E79"/>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ver - Teal Background">
  <p:cSld name="Cover - Teal Background">
    <p:bg>
      <p:bgPr>
        <a:blipFill>
          <a:blip r:embed="rId2">
            <a:alphaModFix/>
          </a:blip>
          <a:stretch>
            <a:fillRect/>
          </a:stretch>
        </a:blipFill>
        <a:effectLst/>
      </p:bgPr>
    </p:bg>
    <p:spTree>
      <p:nvGrpSpPr>
        <p:cNvPr id="1" name="Shape 88"/>
        <p:cNvGrpSpPr/>
        <p:nvPr/>
      </p:nvGrpSpPr>
      <p:grpSpPr>
        <a:xfrm>
          <a:off x="0" y="0"/>
          <a:ext cx="0" cy="0"/>
          <a:chOff x="0" y="0"/>
          <a:chExt cx="0" cy="0"/>
        </a:xfrm>
      </p:grpSpPr>
      <p:sp>
        <p:nvSpPr>
          <p:cNvPr id="89" name="Google Shape;89;p40"/>
          <p:cNvSpPr/>
          <p:nvPr/>
        </p:nvSpPr>
        <p:spPr>
          <a:xfrm>
            <a:off x="0" y="0"/>
            <a:ext cx="12192000" cy="6858000"/>
          </a:xfrm>
          <a:prstGeom prst="rect">
            <a:avLst/>
          </a:prstGeom>
          <a:solidFill>
            <a:srgbClr val="35B2B4">
              <a:alpha val="77254"/>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0" name="Google Shape;90;p40"/>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1" name="Google Shape;91;p40"/>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2" name="Google Shape;92;p40"/>
          <p:cNvSpPr/>
          <p:nvPr/>
        </p:nvSpPr>
        <p:spPr>
          <a:xfrm>
            <a:off x="5083215" y="2704632"/>
            <a:ext cx="2025570" cy="119131"/>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405E79"/>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ver - Green Background">
  <p:cSld name="Cover - Green Background">
    <p:bg>
      <p:bgPr>
        <a:blipFill>
          <a:blip r:embed="rId2">
            <a:alphaModFix/>
          </a:blip>
          <a:stretch>
            <a:fillRect/>
          </a:stretch>
        </a:blipFill>
        <a:effectLst/>
      </p:bgPr>
    </p:bg>
    <p:spTree>
      <p:nvGrpSpPr>
        <p:cNvPr id="1" name="Shape 93"/>
        <p:cNvGrpSpPr/>
        <p:nvPr/>
      </p:nvGrpSpPr>
      <p:grpSpPr>
        <a:xfrm>
          <a:off x="0" y="0"/>
          <a:ext cx="0" cy="0"/>
          <a:chOff x="0" y="0"/>
          <a:chExt cx="0" cy="0"/>
        </a:xfrm>
      </p:grpSpPr>
      <p:sp>
        <p:nvSpPr>
          <p:cNvPr id="94" name="Google Shape;94;p41"/>
          <p:cNvSpPr/>
          <p:nvPr/>
        </p:nvSpPr>
        <p:spPr>
          <a:xfrm>
            <a:off x="0" y="0"/>
            <a:ext cx="12192000" cy="6858000"/>
          </a:xfrm>
          <a:prstGeom prst="rect">
            <a:avLst/>
          </a:prstGeom>
          <a:solidFill>
            <a:srgbClr val="95CD7A">
              <a:alpha val="7254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5" name="Google Shape;95;p41"/>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6" name="Google Shape;96;p41"/>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7" name="Google Shape;97;p41"/>
          <p:cNvSpPr/>
          <p:nvPr/>
        </p:nvSpPr>
        <p:spPr>
          <a:xfrm>
            <a:off x="5083215" y="2704632"/>
            <a:ext cx="2025570" cy="11913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405E79"/>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mp; Text - Blue">
  <p:cSld name="Title &amp; Text - Blue">
    <p:spTree>
      <p:nvGrpSpPr>
        <p:cNvPr id="1" name="Shape 98"/>
        <p:cNvGrpSpPr/>
        <p:nvPr/>
      </p:nvGrpSpPr>
      <p:grpSpPr>
        <a:xfrm>
          <a:off x="0" y="0"/>
          <a:ext cx="0" cy="0"/>
          <a:chOff x="0" y="0"/>
          <a:chExt cx="0" cy="0"/>
        </a:xfrm>
      </p:grpSpPr>
      <p:sp>
        <p:nvSpPr>
          <p:cNvPr id="99" name="Google Shape;99;p42"/>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600"/>
              <a:buFont typeface="Helvetica Neue"/>
              <a:buNone/>
              <a:defRPr sz="3600" b="1">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00" name="Google Shape;100;p42"/>
          <p:cNvCxnSpPr/>
          <p:nvPr/>
        </p:nvCxnSpPr>
        <p:spPr>
          <a:xfrm rot="10800000" flipH="1">
            <a:off x="656024" y="1635973"/>
            <a:ext cx="10820189" cy="33878"/>
          </a:xfrm>
          <a:prstGeom prst="straightConnector1">
            <a:avLst/>
          </a:prstGeom>
          <a:noFill/>
          <a:ln w="9525" cap="flat" cmpd="sng">
            <a:solidFill>
              <a:srgbClr val="036794"/>
            </a:solidFill>
            <a:prstDash val="solid"/>
            <a:miter lim="800000"/>
            <a:headEnd type="none" w="sm" len="sm"/>
            <a:tailEnd type="none" w="sm" len="sm"/>
          </a:ln>
        </p:spPr>
      </p:cxnSp>
      <p:sp>
        <p:nvSpPr>
          <p:cNvPr id="101" name="Google Shape;101;p42"/>
          <p:cNvSpPr/>
          <p:nvPr/>
        </p:nvSpPr>
        <p:spPr>
          <a:xfrm>
            <a:off x="7858954" y="1589835"/>
            <a:ext cx="3617259" cy="92275"/>
          </a:xfrm>
          <a:prstGeom prst="rect">
            <a:avLst/>
          </a:prstGeom>
          <a:solidFill>
            <a:srgbClr val="03679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2" name="Google Shape;102;p42"/>
          <p:cNvSpPr txBox="1">
            <a:spLocks noGrp="1"/>
          </p:cNvSpPr>
          <p:nvPr>
            <p:ph type="body" idx="1"/>
          </p:nvPr>
        </p:nvSpPr>
        <p:spPr>
          <a:xfrm>
            <a:off x="656022" y="1971675"/>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800"/>
              <a:buNone/>
              <a:defRPr b="1">
                <a:solidFill>
                  <a:schemeClr val="accent3"/>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3" name="Google Shape;103;p42"/>
          <p:cNvSpPr txBox="1">
            <a:spLocks noGrp="1"/>
          </p:cNvSpPr>
          <p:nvPr>
            <p:ph type="body" idx="2"/>
          </p:nvPr>
        </p:nvSpPr>
        <p:spPr>
          <a:xfrm>
            <a:off x="656021" y="2614613"/>
            <a:ext cx="10820015" cy="37719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3"/>
              </a:buClr>
              <a:buSzPts val="2800"/>
              <a:buChar char="•"/>
              <a:defRPr>
                <a:solidFill>
                  <a:schemeClr val="dk1"/>
                </a:solidFill>
              </a:defRPr>
            </a:lvl1pPr>
            <a:lvl2pPr marL="914400" lvl="1" indent="-381000" algn="l">
              <a:lnSpc>
                <a:spcPct val="90000"/>
              </a:lnSpc>
              <a:spcBef>
                <a:spcPts val="500"/>
              </a:spcBef>
              <a:spcAft>
                <a:spcPts val="0"/>
              </a:spcAft>
              <a:buClr>
                <a:schemeClr val="accent3"/>
              </a:buClr>
              <a:buSzPts val="2400"/>
              <a:buChar char="•"/>
              <a:defRPr>
                <a:solidFill>
                  <a:schemeClr val="dk1"/>
                </a:solidFill>
              </a:defRPr>
            </a:lvl2pPr>
            <a:lvl3pPr marL="1371600" lvl="2" indent="-355600" algn="l">
              <a:lnSpc>
                <a:spcPct val="90000"/>
              </a:lnSpc>
              <a:spcBef>
                <a:spcPts val="500"/>
              </a:spcBef>
              <a:spcAft>
                <a:spcPts val="0"/>
              </a:spcAft>
              <a:buClr>
                <a:schemeClr val="accent3"/>
              </a:buClr>
              <a:buSzPts val="2000"/>
              <a:buChar char="•"/>
              <a:defRPr>
                <a:solidFill>
                  <a:schemeClr val="dk1"/>
                </a:solidFill>
              </a:defRPr>
            </a:lvl3pPr>
            <a:lvl4pPr marL="1828800" lvl="3" indent="-342900" algn="l">
              <a:lnSpc>
                <a:spcPct val="90000"/>
              </a:lnSpc>
              <a:spcBef>
                <a:spcPts val="500"/>
              </a:spcBef>
              <a:spcAft>
                <a:spcPts val="0"/>
              </a:spcAft>
              <a:buClr>
                <a:schemeClr val="accent3"/>
              </a:buClr>
              <a:buSzPts val="1800"/>
              <a:buChar char="•"/>
              <a:defRPr>
                <a:solidFill>
                  <a:schemeClr val="dk1"/>
                </a:solidFill>
              </a:defRPr>
            </a:lvl4pPr>
            <a:lvl5pPr marL="2286000" lvl="4" indent="-342900" algn="l">
              <a:lnSpc>
                <a:spcPct val="90000"/>
              </a:lnSpc>
              <a:spcBef>
                <a:spcPts val="500"/>
              </a:spcBef>
              <a:spcAft>
                <a:spcPts val="0"/>
              </a:spcAft>
              <a:buClr>
                <a:schemeClr val="accent3"/>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Helvetica Neue"/>
              <a:buNone/>
              <a:defRPr sz="4400" b="0" i="0" u="none" strike="noStrike" cap="none">
                <a:solidFill>
                  <a:schemeClr val="dk1"/>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 id="2147483667" r:id="rId18"/>
    <p:sldLayoutId id="2147483668" r:id="rId19"/>
    <p:sldLayoutId id="2147483669" r:id="rId20"/>
    <p:sldLayoutId id="2147483670" r:id="rId2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4.jpg"/><Relationship Id="rId5" Type="http://schemas.openxmlformats.org/officeDocument/2006/relationships/image" Target="../media/image20.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gif"/></Relationships>
</file>

<file path=ppt/slides/_rels/slide7.xml.rels><?xml version="1.0" encoding="UTF-8" standalone="yes"?>
<Relationships xmlns="http://schemas.openxmlformats.org/package/2006/relationships"><Relationship Id="rId3" Type="http://schemas.openxmlformats.org/officeDocument/2006/relationships/hyperlink" Target="http://www.alliancecpha.org/" TargetMode="External"/><Relationship Id="rId2" Type="http://schemas.openxmlformats.org/officeDocument/2006/relationships/notesSlide" Target="../notesSlides/notesSlide7.xml"/><Relationship Id="rId1" Type="http://schemas.openxmlformats.org/officeDocument/2006/relationships/slideLayout" Target="../slideLayouts/slideLayout21.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ubtítulo 19">
            <a:extLst>
              <a:ext uri="{FF2B5EF4-FFF2-40B4-BE49-F238E27FC236}">
                <a16:creationId xmlns:a16="http://schemas.microsoft.com/office/drawing/2014/main" id="{A188B990-E9BF-3B4A-B6C2-7FB16833BD54}"/>
              </a:ext>
            </a:extLst>
          </p:cNvPr>
          <p:cNvSpPr>
            <a:spLocks noGrp="1"/>
          </p:cNvSpPr>
          <p:nvPr>
            <p:ph type="subTitle" idx="1"/>
          </p:nvPr>
        </p:nvSpPr>
        <p:spPr>
          <a:xfrm>
            <a:off x="5210338" y="4240754"/>
            <a:ext cx="6631373" cy="1655762"/>
          </a:xfrm>
        </p:spPr>
        <p:txBody>
          <a:bodyPr rtlCol="1">
            <a:normAutofit/>
          </a:bodyPr>
          <a:lstStyle/>
          <a:p>
            <a:pPr algn="ctr" rtl="1"/>
            <a:r>
              <a:rPr lang="ar-LB" sz="3200">
                <a:effectLst>
                  <a:outerShdw blurRad="38100" dist="38100" dir="2700000" algn="tl">
                    <a:srgbClr val="000000">
                      <a:alpha val="43137"/>
                    </a:srgbClr>
                  </a:outerShdw>
                </a:effectLst>
              </a:rPr>
              <a:t>شرائح العرض</a:t>
            </a:r>
            <a:endParaRPr lang="ar" sz="3200" dirty="0">
              <a:effectLst>
                <a:outerShdw blurRad="38100" dist="38100" dir="2700000" algn="tl">
                  <a:srgbClr val="000000">
                    <a:alpha val="43137"/>
                  </a:srgbClr>
                </a:outerShdw>
              </a:effectLst>
            </a:endParaRPr>
          </a:p>
        </p:txBody>
      </p:sp>
      <p:sp>
        <p:nvSpPr>
          <p:cNvPr id="4" name="Google Shape;230;p1">
            <a:extLst>
              <a:ext uri="{FF2B5EF4-FFF2-40B4-BE49-F238E27FC236}">
                <a16:creationId xmlns:a16="http://schemas.microsoft.com/office/drawing/2014/main" id="{F6961068-5177-4C48-8715-A0F85A2C6652}"/>
              </a:ext>
            </a:extLst>
          </p:cNvPr>
          <p:cNvSpPr txBox="1">
            <a:spLocks noGrp="1"/>
          </p:cNvSpPr>
          <p:nvPr>
            <p:ph type="ctrTitle"/>
          </p:nvPr>
        </p:nvSpPr>
        <p:spPr>
          <a:xfrm>
            <a:off x="5210175" y="1331913"/>
            <a:ext cx="6630988" cy="2751482"/>
          </a:xfrm>
          <a:prstGeom prst="rect">
            <a:avLst/>
          </a:prstGeom>
          <a:noFill/>
          <a:ln>
            <a:noFill/>
          </a:ln>
        </p:spPr>
        <p:txBody>
          <a:bodyPr spcFirstLastPara="1" wrap="square" lIns="91425" tIns="45700" rIns="91425" bIns="45700" rtlCol="1" anchor="t" anchorCtr="0">
            <a:spAutoFit/>
          </a:bodyPr>
          <a:lstStyle/>
          <a:p>
            <a:pPr marL="0" marR="0" lvl="0" indent="0" algn="ctr" rtl="1">
              <a:spcBef>
                <a:spcPts val="0"/>
              </a:spcBef>
              <a:spcAft>
                <a:spcPts val="0"/>
              </a:spcAft>
              <a:buNone/>
            </a:pPr>
            <a:r>
              <a:rPr lang="ar" sz="4800" b="0" dirty="0">
                <a:solidFill>
                  <a:schemeClr val="bg1">
                    <a:lumMod val="65000"/>
                  </a:schemeClr>
                </a:solidFill>
                <a:latin typeface="Calibri"/>
                <a:cs typeface="Calibri"/>
                <a:sym typeface="Calibri"/>
              </a:rPr>
              <a:t>المعايير الدنيا لحماية الطفل في العمل الإنساني </a:t>
            </a:r>
            <a:endParaRPr sz="4800" b="0" dirty="0">
              <a:solidFill>
                <a:schemeClr val="bg1">
                  <a:lumMod val="65000"/>
                </a:schemeClr>
              </a:solidFill>
              <a:latin typeface="Calibri"/>
              <a:cs typeface="Calibri"/>
              <a:sym typeface="Arial"/>
            </a:endParaRPr>
          </a:p>
          <a:p>
            <a:pPr marL="0" marR="0" lvl="0" indent="0" algn="ctr" rtl="1">
              <a:spcBef>
                <a:spcPts val="0"/>
              </a:spcBef>
              <a:spcAft>
                <a:spcPts val="0"/>
              </a:spcAft>
              <a:buNone/>
            </a:pPr>
            <a:r>
              <a:rPr lang="ar" sz="4800" b="0" dirty="0">
                <a:solidFill>
                  <a:schemeClr val="bg1">
                    <a:lumMod val="65000"/>
                  </a:schemeClr>
                </a:solidFill>
                <a:latin typeface="Calibri"/>
                <a:cs typeface="Calibri"/>
                <a:sym typeface="Calibri"/>
              </a:rPr>
              <a:t>CPMS</a:t>
            </a:r>
            <a:endParaRPr sz="4800" b="0" dirty="0">
              <a:solidFill>
                <a:schemeClr val="bg1">
                  <a:lumMod val="65000"/>
                </a:schemeClr>
              </a:solidFill>
              <a:latin typeface="Calibri"/>
              <a:cs typeface="Calibri"/>
              <a:sym typeface="Arial"/>
            </a:endParaRPr>
          </a:p>
        </p:txBody>
      </p:sp>
    </p:spTree>
    <p:extLst>
      <p:ext uri="{BB962C8B-B14F-4D97-AF65-F5344CB8AC3E}">
        <p14:creationId xmlns:p14="http://schemas.microsoft.com/office/powerpoint/2010/main" val="29763284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4" name="Titre 3">
            <a:extLst>
              <a:ext uri="{FF2B5EF4-FFF2-40B4-BE49-F238E27FC236}">
                <a16:creationId xmlns:a16="http://schemas.microsoft.com/office/drawing/2014/main" id="{0F9C46EF-E846-43E0-9C81-4FA01205E416}"/>
              </a:ext>
            </a:extLst>
          </p:cNvPr>
          <p:cNvSpPr>
            <a:spLocks noGrp="1"/>
          </p:cNvSpPr>
          <p:nvPr>
            <p:ph type="title"/>
          </p:nvPr>
        </p:nvSpPr>
        <p:spPr>
          <a:xfrm>
            <a:off x="838200" y="584581"/>
            <a:ext cx="9372600" cy="1325563"/>
          </a:xfrm>
        </p:spPr>
        <p:txBody>
          <a:bodyPr rtlCol="1"/>
          <a:lstStyle/>
          <a:p>
            <a:pPr algn="r" rtl="1"/>
            <a:r>
              <a:rPr lang="ar" dirty="0">
                <a:solidFill>
                  <a:schemeClr val="accent1">
                    <a:lumMod val="75000"/>
                  </a:schemeClr>
                </a:solidFill>
              </a:rPr>
              <a:t>الهدف من المعايير</a:t>
            </a:r>
            <a:br>
              <a:rPr lang="en-US" dirty="0"/>
            </a:br>
            <a:endParaRPr lang="fr-FR" dirty="0"/>
          </a:p>
        </p:txBody>
      </p:sp>
      <p:sp>
        <p:nvSpPr>
          <p:cNvPr id="260" name="Google Shape;260;p5"/>
          <p:cNvSpPr txBox="1">
            <a:spLocks noGrp="1"/>
          </p:cNvSpPr>
          <p:nvPr>
            <p:ph idx="4294967295"/>
          </p:nvPr>
        </p:nvSpPr>
        <p:spPr>
          <a:xfrm>
            <a:off x="3523797" y="2055812"/>
            <a:ext cx="7830003" cy="3705427"/>
          </a:xfrm>
          <a:prstGeom prst="rect">
            <a:avLst/>
          </a:prstGeom>
          <a:noFill/>
          <a:ln>
            <a:noFill/>
          </a:ln>
        </p:spPr>
        <p:txBody>
          <a:bodyPr spcFirstLastPara="1" wrap="square" lIns="91425" tIns="45700" rIns="91425" bIns="45700" rtlCol="1" anchor="t" anchorCtr="0">
            <a:normAutofit fontScale="92500" lnSpcReduction="10000"/>
          </a:bodyPr>
          <a:lstStyle/>
          <a:p>
            <a:pPr marL="228600" lvl="0" indent="-228600" algn="r" rtl="1">
              <a:lnSpc>
                <a:spcPct val="90000"/>
              </a:lnSpc>
              <a:spcBef>
                <a:spcPts val="0"/>
              </a:spcBef>
              <a:spcAft>
                <a:spcPts val="0"/>
              </a:spcAft>
              <a:buSzPts val="2800"/>
              <a:buChar char="●"/>
            </a:pPr>
            <a:r>
              <a:rPr lang="ar" dirty="0">
                <a:solidFill>
                  <a:schemeClr val="bg2"/>
                </a:solidFill>
              </a:rPr>
              <a:t>وثيقة مرجعية لحماية الطفل في العمل الإنساني</a:t>
            </a:r>
            <a:endParaRPr dirty="0">
              <a:solidFill>
                <a:schemeClr val="bg2"/>
              </a:solidFill>
            </a:endParaRPr>
          </a:p>
          <a:p>
            <a:pPr marL="228600" lvl="0" indent="-228600" algn="r" rtl="1">
              <a:spcBef>
                <a:spcPts val="0"/>
              </a:spcBef>
              <a:spcAft>
                <a:spcPts val="0"/>
              </a:spcAft>
              <a:buSzPts val="2800"/>
              <a:buChar char="●"/>
            </a:pPr>
            <a:r>
              <a:rPr lang="ar" sz="2600" dirty="0">
                <a:solidFill>
                  <a:schemeClr val="bg2"/>
                </a:solidFill>
              </a:rPr>
              <a:t>أداة تعاونية، مشتركة بين الوكالات</a:t>
            </a:r>
            <a:endParaRPr sz="2600" dirty="0">
              <a:solidFill>
                <a:schemeClr val="bg2"/>
              </a:solidFill>
            </a:endParaRPr>
          </a:p>
          <a:p>
            <a:pPr marL="228600" lvl="0" indent="-228600" algn="r" rtl="1">
              <a:spcBef>
                <a:spcPts val="0"/>
              </a:spcBef>
              <a:spcAft>
                <a:spcPts val="0"/>
              </a:spcAft>
              <a:buSzPts val="2800"/>
              <a:buChar char="●"/>
            </a:pPr>
            <a:r>
              <a:rPr lang="ar" sz="2600" dirty="0">
                <a:solidFill>
                  <a:schemeClr val="bg2"/>
                </a:solidFill>
              </a:rPr>
              <a:t>تتماشى مع المعيار الإنساني الأساسي</a:t>
            </a:r>
            <a:endParaRPr sz="2600" dirty="0">
              <a:solidFill>
                <a:schemeClr val="bg2"/>
              </a:solidFill>
            </a:endParaRPr>
          </a:p>
          <a:p>
            <a:pPr marL="228600" lvl="0" indent="-228600" algn="r" rtl="1">
              <a:spcBef>
                <a:spcPts val="0"/>
              </a:spcBef>
              <a:buChar char="●"/>
            </a:pPr>
            <a:r>
              <a:rPr lang="ar-LB" sz="2600" dirty="0">
                <a:solidFill>
                  <a:schemeClr val="bg2"/>
                </a:solidFill>
              </a:rPr>
              <a:t>التكييف وفقاً للسياق لتسهيل التبنّي المحلي</a:t>
            </a:r>
          </a:p>
          <a:p>
            <a:pPr marL="0" lvl="0" indent="0" algn="r" rtl="1">
              <a:spcBef>
                <a:spcPts val="1000"/>
              </a:spcBef>
              <a:spcAft>
                <a:spcPts val="0"/>
              </a:spcAft>
              <a:buNone/>
            </a:pPr>
            <a:endParaRPr sz="2600" dirty="0">
              <a:solidFill>
                <a:schemeClr val="bg2"/>
              </a:solidFill>
            </a:endParaRPr>
          </a:p>
          <a:p>
            <a:pPr marL="228600" lvl="0" indent="-228600" algn="r" rtl="1">
              <a:spcBef>
                <a:spcPts val="1000"/>
              </a:spcBef>
              <a:spcAft>
                <a:spcPts val="0"/>
              </a:spcAft>
              <a:buSzPts val="2800"/>
              <a:buChar char="●"/>
            </a:pPr>
            <a:r>
              <a:rPr lang="ar" sz="2600" dirty="0">
                <a:solidFill>
                  <a:schemeClr val="bg2"/>
                </a:solidFill>
              </a:rPr>
              <a:t>الغرض:</a:t>
            </a:r>
            <a:endParaRPr sz="2600" dirty="0">
              <a:solidFill>
                <a:schemeClr val="bg2"/>
              </a:solidFill>
            </a:endParaRPr>
          </a:p>
          <a:p>
            <a:pPr marL="685800" lvl="1" indent="-241300" algn="r" rtl="1">
              <a:spcBef>
                <a:spcPts val="0"/>
              </a:spcBef>
              <a:spcAft>
                <a:spcPts val="0"/>
              </a:spcAft>
              <a:buSzPts val="2600"/>
              <a:buChar char="○"/>
            </a:pPr>
            <a:r>
              <a:rPr lang="ar" sz="2600" dirty="0">
                <a:solidFill>
                  <a:schemeClr val="bg2"/>
                </a:solidFill>
              </a:rPr>
              <a:t>الجودة والمساءلة</a:t>
            </a:r>
            <a:endParaRPr sz="2600" dirty="0">
              <a:solidFill>
                <a:schemeClr val="bg2"/>
              </a:solidFill>
            </a:endParaRPr>
          </a:p>
          <a:p>
            <a:pPr marL="685800" lvl="1" indent="-241300" algn="r" rtl="1">
              <a:spcBef>
                <a:spcPts val="0"/>
              </a:spcBef>
              <a:spcAft>
                <a:spcPts val="0"/>
              </a:spcAft>
              <a:buSzPts val="2600"/>
              <a:buChar char="○"/>
            </a:pPr>
            <a:r>
              <a:rPr lang="ar" sz="2600" dirty="0">
                <a:solidFill>
                  <a:schemeClr val="bg2"/>
                </a:solidFill>
              </a:rPr>
              <a:t>ال</a:t>
            </a:r>
            <a:r>
              <a:rPr lang="ar-LB" sz="2600" dirty="0">
                <a:solidFill>
                  <a:schemeClr val="bg2"/>
                </a:solidFill>
              </a:rPr>
              <a:t>تأثير</a:t>
            </a:r>
            <a:r>
              <a:rPr lang="ar" sz="2600" dirty="0">
                <a:solidFill>
                  <a:schemeClr val="bg2"/>
                </a:solidFill>
              </a:rPr>
              <a:t> على حماية الأطفال ورفاههم</a:t>
            </a:r>
            <a:endParaRPr lang="ar-LB" sz="2600" dirty="0">
              <a:solidFill>
                <a:schemeClr val="bg2"/>
              </a:solidFill>
            </a:endParaRPr>
          </a:p>
          <a:p>
            <a:pPr marL="444500" lvl="1" indent="0" algn="r" rtl="1">
              <a:spcBef>
                <a:spcPts val="0"/>
              </a:spcBef>
              <a:spcAft>
                <a:spcPts val="0"/>
              </a:spcAft>
              <a:buSzPts val="2600"/>
              <a:buNone/>
            </a:pPr>
            <a:endParaRPr lang="ar-LB" sz="2600" dirty="0">
              <a:solidFill>
                <a:schemeClr val="bg2"/>
              </a:solidFill>
            </a:endParaRPr>
          </a:p>
          <a:p>
            <a:pPr marL="444500" lvl="1" indent="0" algn="r" rtl="1">
              <a:spcBef>
                <a:spcPts val="0"/>
              </a:spcBef>
              <a:spcAft>
                <a:spcPts val="0"/>
              </a:spcAft>
              <a:buSzPts val="2600"/>
              <a:buNone/>
            </a:pPr>
            <a:r>
              <a:rPr lang="ar-LB" sz="2600" dirty="0">
                <a:solidFill>
                  <a:schemeClr val="bg2"/>
                </a:solidFill>
              </a:rPr>
              <a:t>تهدف االمعايير الدنيا لحماية الطفل إلى تفعيل حقوق الأطفال في ممارسة الاستجابة الإنسانية. </a:t>
            </a:r>
          </a:p>
          <a:p>
            <a:pPr marL="444500" lvl="1" indent="0" algn="r" rtl="1">
              <a:spcBef>
                <a:spcPts val="0"/>
              </a:spcBef>
              <a:spcAft>
                <a:spcPts val="0"/>
              </a:spcAft>
              <a:buSzPts val="2600"/>
              <a:buNone/>
            </a:pPr>
            <a:endParaRPr dirty="0">
              <a:solidFill>
                <a:schemeClr val="bg2"/>
              </a:solidFill>
            </a:endParaRPr>
          </a:p>
          <a:p>
            <a:pPr marL="228600" lvl="0" indent="-50800" algn="r" rtl="1">
              <a:lnSpc>
                <a:spcPct val="90000"/>
              </a:lnSpc>
              <a:spcBef>
                <a:spcPts val="1000"/>
              </a:spcBef>
              <a:spcAft>
                <a:spcPts val="0"/>
              </a:spcAft>
              <a:buClr>
                <a:schemeClr val="accent1"/>
              </a:buClr>
              <a:buSzPts val="2800"/>
              <a:buNone/>
            </a:pPr>
            <a:endParaRPr dirty="0">
              <a:solidFill>
                <a:schemeClr val="bg2"/>
              </a:solidFill>
            </a:endParaRPr>
          </a:p>
        </p:txBody>
      </p:sp>
      <p:pic>
        <p:nvPicPr>
          <p:cNvPr id="263" name="Google Shape;263;p5"/>
          <p:cNvPicPr preferRelativeResize="0"/>
          <p:nvPr/>
        </p:nvPicPr>
        <p:blipFill>
          <a:blip r:embed="rId3"/>
          <a:srcRect/>
          <a:stretch/>
        </p:blipFill>
        <p:spPr>
          <a:xfrm>
            <a:off x="10358053" y="0"/>
            <a:ext cx="1686693" cy="1771650"/>
          </a:xfrm>
          <a:prstGeom prst="rect">
            <a:avLst/>
          </a:prstGeom>
          <a:noFill/>
          <a:ln>
            <a:noFill/>
          </a:ln>
        </p:spPr>
      </p:pic>
      <p:pic>
        <p:nvPicPr>
          <p:cNvPr id="3" name="Picture 2">
            <a:extLst>
              <a:ext uri="{FF2B5EF4-FFF2-40B4-BE49-F238E27FC236}">
                <a16:creationId xmlns:a16="http://schemas.microsoft.com/office/drawing/2014/main" id="{E809AA1E-4F95-4E06-8FB2-31D908BE3B5E}"/>
              </a:ext>
            </a:extLst>
          </p:cNvPr>
          <p:cNvPicPr>
            <a:picLocks noChangeAspect="1"/>
          </p:cNvPicPr>
          <p:nvPr/>
        </p:nvPicPr>
        <p:blipFill>
          <a:blip r:embed="rId4"/>
          <a:srcRect/>
          <a:stretch/>
        </p:blipFill>
        <p:spPr>
          <a:xfrm>
            <a:off x="586632" y="1373213"/>
            <a:ext cx="2588829" cy="357676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0">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0">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60">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60">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9" name="ZoneTexte 8">
            <a:extLst>
              <a:ext uri="{FF2B5EF4-FFF2-40B4-BE49-F238E27FC236}">
                <a16:creationId xmlns:a16="http://schemas.microsoft.com/office/drawing/2014/main" id="{11BEFA5A-6FE6-48C3-836E-CBB252B9C174}"/>
              </a:ext>
            </a:extLst>
          </p:cNvPr>
          <p:cNvSpPr txBox="1"/>
          <p:nvPr/>
        </p:nvSpPr>
        <p:spPr>
          <a:xfrm>
            <a:off x="10058400" y="1646791"/>
            <a:ext cx="2133600" cy="707886"/>
          </a:xfrm>
          <a:prstGeom prst="rect">
            <a:avLst/>
          </a:prstGeom>
          <a:noFill/>
        </p:spPr>
        <p:txBody>
          <a:bodyPr wrap="square" rtlCol="1">
            <a:spAutoFit/>
          </a:bodyPr>
          <a:lstStyle/>
          <a:p>
            <a:pPr rtl="1"/>
            <a:r>
              <a:rPr lang="ar" sz="4000" dirty="0"/>
              <a:t>لمحة عامّة</a:t>
            </a:r>
            <a:endParaRPr lang="fr-FR" dirty="0"/>
          </a:p>
        </p:txBody>
      </p:sp>
      <p:sp>
        <p:nvSpPr>
          <p:cNvPr id="4" name="Rectangle 3">
            <a:extLst>
              <a:ext uri="{FF2B5EF4-FFF2-40B4-BE49-F238E27FC236}">
                <a16:creationId xmlns:a16="http://schemas.microsoft.com/office/drawing/2014/main" id="{7E969A77-C2F2-4389-A61C-96A48AFECE0E}"/>
              </a:ext>
            </a:extLst>
          </p:cNvPr>
          <p:cNvSpPr/>
          <p:nvPr/>
        </p:nvSpPr>
        <p:spPr>
          <a:xfrm>
            <a:off x="4024992" y="774501"/>
            <a:ext cx="1730053" cy="596265"/>
          </a:xfrm>
          <a:prstGeom prst="rect">
            <a:avLst/>
          </a:prstGeom>
          <a:noFill/>
          <a:ln w="57150">
            <a:solidFill>
              <a:srgbClr val="FF0000"/>
            </a:solidFill>
          </a:ln>
        </p:spPr>
        <p:style>
          <a:lnRef idx="2">
            <a:schemeClr val="accent3"/>
          </a:lnRef>
          <a:fillRef idx="1">
            <a:schemeClr val="lt1"/>
          </a:fillRef>
          <a:effectRef idx="0">
            <a:schemeClr val="accent3"/>
          </a:effectRef>
          <a:fontRef idx="minor">
            <a:schemeClr val="dk1"/>
          </a:fontRef>
        </p:style>
        <p:txBody>
          <a:bodyPr rtlCol="1" anchor="ctr"/>
          <a:lstStyle/>
          <a:p>
            <a:pPr algn="ctr" rtl="1"/>
            <a:endParaRPr lang="fr-FR"/>
          </a:p>
        </p:txBody>
      </p:sp>
      <p:pic>
        <p:nvPicPr>
          <p:cNvPr id="3" name="Picture 2">
            <a:extLst>
              <a:ext uri="{FF2B5EF4-FFF2-40B4-BE49-F238E27FC236}">
                <a16:creationId xmlns:a16="http://schemas.microsoft.com/office/drawing/2014/main" id="{6D0E1A00-240A-48DD-9F85-9A6BB4C6DE89}"/>
              </a:ext>
            </a:extLst>
          </p:cNvPr>
          <p:cNvPicPr>
            <a:picLocks noChangeAspect="1"/>
          </p:cNvPicPr>
          <p:nvPr/>
        </p:nvPicPr>
        <p:blipFill>
          <a:blip r:embed="rId3"/>
          <a:stretch>
            <a:fillRect/>
          </a:stretch>
        </p:blipFill>
        <p:spPr>
          <a:xfrm>
            <a:off x="926181" y="0"/>
            <a:ext cx="9132219" cy="608349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11"/>
          <p:cNvSpPr txBox="1">
            <a:spLocks noGrp="1"/>
          </p:cNvSpPr>
          <p:nvPr>
            <p:ph type="title"/>
          </p:nvPr>
        </p:nvSpPr>
        <p:spPr>
          <a:xfrm>
            <a:off x="838200" y="365125"/>
            <a:ext cx="9356678" cy="1325563"/>
          </a:xfrm>
          <a:prstGeom prst="rect">
            <a:avLst/>
          </a:prstGeom>
          <a:noFill/>
          <a:ln>
            <a:noFill/>
          </a:ln>
        </p:spPr>
        <p:txBody>
          <a:bodyPr spcFirstLastPara="1" wrap="square" lIns="91425" tIns="45700" rIns="91425" bIns="45700" anchor="ctr" anchorCtr="0">
            <a:normAutofit/>
          </a:bodyPr>
          <a:lstStyle/>
          <a:p>
            <a:pPr marL="0" lvl="0" indent="0" algn="r" rtl="1">
              <a:lnSpc>
                <a:spcPct val="90000"/>
              </a:lnSpc>
              <a:spcBef>
                <a:spcPts val="0"/>
              </a:spcBef>
              <a:spcAft>
                <a:spcPts val="0"/>
              </a:spcAft>
              <a:buClr>
                <a:schemeClr val="accent3"/>
              </a:buClr>
              <a:buSzPts val="3200"/>
              <a:buFont typeface="Helvetica Neue"/>
              <a:buNone/>
            </a:pPr>
            <a:r>
              <a:rPr lang="ar-LB" dirty="0"/>
              <a:t>مقدمة عامة عن المعيار 16</a:t>
            </a:r>
            <a:endParaRPr dirty="0"/>
          </a:p>
        </p:txBody>
      </p:sp>
      <p:sp>
        <p:nvSpPr>
          <p:cNvPr id="209" name="Google Shape;209;p11"/>
          <p:cNvSpPr txBox="1"/>
          <p:nvPr/>
        </p:nvSpPr>
        <p:spPr>
          <a:xfrm>
            <a:off x="882865" y="1558543"/>
            <a:ext cx="10388109" cy="4351338"/>
          </a:xfrm>
          <a:prstGeom prst="rect">
            <a:avLst/>
          </a:prstGeom>
          <a:noFill/>
          <a:ln>
            <a:noFill/>
          </a:ln>
        </p:spPr>
        <p:txBody>
          <a:bodyPr spcFirstLastPara="1" wrap="square" lIns="91425" tIns="45700" rIns="91425" bIns="45700" anchor="t" anchorCtr="0">
            <a:normAutofit/>
          </a:bodyPr>
          <a:lstStyle/>
          <a:p>
            <a:pPr marL="457200" indent="-457200" algn="r" rtl="1">
              <a:buFont typeface="Arial" panose="020B0604020202020204" pitchFamily="34" charset="0"/>
              <a:buChar char="•"/>
            </a:pPr>
            <a:r>
              <a:rPr lang="ar-LB" sz="2800" dirty="0"/>
              <a:t>الاستراتيجيات والنُهُج والتدخلات الأساسية</a:t>
            </a:r>
          </a:p>
          <a:p>
            <a:pPr marL="457200" indent="-457200" algn="r" rtl="1">
              <a:buFont typeface="Arial" panose="020B0604020202020204" pitchFamily="34" charset="0"/>
              <a:buChar char="•"/>
            </a:pPr>
            <a:r>
              <a:rPr lang="ar-LB" sz="2800" dirty="0"/>
              <a:t>الوقاية من والاستجابة لمخاطر حماية الطفل </a:t>
            </a:r>
          </a:p>
          <a:p>
            <a:pPr algn="r" rtl="1"/>
            <a:endParaRPr lang="ar-LB" sz="2800" dirty="0"/>
          </a:p>
          <a:p>
            <a:pPr marL="457200" indent="-457200" algn="r" rtl="1">
              <a:buFont typeface="Arial" panose="020B0604020202020204" pitchFamily="34" charset="0"/>
              <a:buChar char="•"/>
            </a:pPr>
            <a:r>
              <a:rPr lang="ar-LB" sz="2800" dirty="0"/>
              <a:t>البيئات الراعية والحامية</a:t>
            </a:r>
          </a:p>
          <a:p>
            <a:pPr marL="457200" indent="-457200" algn="r" rtl="1">
              <a:buFont typeface="Arial" panose="020B0604020202020204" pitchFamily="34" charset="0"/>
              <a:buChar char="•"/>
            </a:pPr>
            <a:r>
              <a:rPr lang="ar-LB" sz="2800" dirty="0"/>
              <a:t>مقدمو الرعاية المستجيبون والداعمون</a:t>
            </a:r>
          </a:p>
          <a:p>
            <a:pPr marL="457200" indent="-457200" algn="r" rtl="1">
              <a:buFont typeface="Arial" panose="020B0604020202020204" pitchFamily="34" charset="0"/>
              <a:buChar char="•"/>
            </a:pPr>
            <a:r>
              <a:rPr lang="ar-LB" sz="2800" dirty="0"/>
              <a:t>العلاقات السليمة بين مقدمي الرعاية والأطفال</a:t>
            </a:r>
          </a:p>
          <a:p>
            <a:pPr marL="50800" marR="0" lvl="0" algn="r" rtl="1">
              <a:lnSpc>
                <a:spcPct val="90000"/>
              </a:lnSpc>
              <a:spcBef>
                <a:spcPts val="1000"/>
              </a:spcBef>
              <a:spcAft>
                <a:spcPts val="0"/>
              </a:spcAft>
              <a:buClr>
                <a:schemeClr val="dk1"/>
              </a:buClr>
              <a:buSzPts val="2800"/>
            </a:pPr>
            <a:endParaRPr lang="ar-LB" sz="2800" b="0" i="0" u="none" strike="noStrike" cap="none" dirty="0">
              <a:solidFill>
                <a:schemeClr val="dk1"/>
              </a:solidFill>
              <a:latin typeface="Helvetica Neue"/>
              <a:ea typeface="Helvetica Neue"/>
              <a:cs typeface="Helvetica Neue"/>
              <a:sym typeface="Helvetica Neue"/>
            </a:endParaRPr>
          </a:p>
          <a:p>
            <a:pPr marL="457200" lvl="0" indent="-406400" algn="r" rtl="1">
              <a:lnSpc>
                <a:spcPct val="90000"/>
              </a:lnSpc>
              <a:spcBef>
                <a:spcPts val="1000"/>
              </a:spcBef>
              <a:buClr>
                <a:schemeClr val="dk1"/>
              </a:buClr>
              <a:buSzPts val="2800"/>
              <a:buFont typeface="Arial"/>
              <a:buChar char="•"/>
            </a:pPr>
            <a:r>
              <a:rPr lang="ar-LB" sz="2800" b="0" i="0" u="none" strike="noStrike" cap="none" dirty="0">
                <a:solidFill>
                  <a:schemeClr val="dk1"/>
                </a:solidFill>
                <a:latin typeface="Helvetica Neue"/>
                <a:ea typeface="Helvetica Neue"/>
                <a:cs typeface="Helvetica Neue"/>
                <a:sym typeface="Helvetica Neue"/>
              </a:rPr>
              <a:t>الدعم الشامل للعائلات </a:t>
            </a:r>
            <a:r>
              <a:rPr lang="ar-LB" sz="2800" dirty="0">
                <a:latin typeface="Arial" panose="020B0604020202020204" pitchFamily="34" charset="0"/>
                <a:cs typeface="Arial" panose="020B0604020202020204" pitchFamily="34" charset="0"/>
              </a:rPr>
              <a:t>← رعاية محسنة</a:t>
            </a:r>
            <a:endParaRPr sz="2800" b="0" i="0" u="none" strike="noStrike" cap="none" dirty="0">
              <a:solidFill>
                <a:schemeClr val="dk1"/>
              </a:solidFill>
              <a:latin typeface="Helvetica Neue"/>
              <a:ea typeface="Helvetica Neue"/>
              <a:cs typeface="Helvetica Neue"/>
              <a:sym typeface="Helvetica Neue"/>
            </a:endParaRPr>
          </a:p>
          <a:p>
            <a:pPr marL="457200" marR="0" lvl="0" indent="-228600" algn="l" rtl="0">
              <a:lnSpc>
                <a:spcPct val="90000"/>
              </a:lnSpc>
              <a:spcBef>
                <a:spcPts val="1000"/>
              </a:spcBef>
              <a:spcAft>
                <a:spcPts val="0"/>
              </a:spcAft>
              <a:buClr>
                <a:schemeClr val="dk1"/>
              </a:buClr>
              <a:buSzPts val="2800"/>
              <a:buFont typeface="Arial"/>
              <a:buNone/>
            </a:pPr>
            <a:endParaRPr sz="2800" b="0" i="0" u="none" strike="noStrike" cap="none" dirty="0">
              <a:solidFill>
                <a:schemeClr val="dk1"/>
              </a:solidFill>
              <a:latin typeface="Helvetica Neue"/>
              <a:ea typeface="Helvetica Neue"/>
              <a:cs typeface="Helvetica Neue"/>
              <a:sym typeface="Helvetica Neue"/>
            </a:endParaRPr>
          </a:p>
          <a:p>
            <a:pPr marL="50800" marR="0" lvl="0" indent="0" algn="l" rtl="0">
              <a:lnSpc>
                <a:spcPct val="90000"/>
              </a:lnSpc>
              <a:spcBef>
                <a:spcPts val="1000"/>
              </a:spcBef>
              <a:spcAft>
                <a:spcPts val="0"/>
              </a:spcAft>
              <a:buClr>
                <a:schemeClr val="dk1"/>
              </a:buClr>
              <a:buSzPts val="2800"/>
              <a:buFont typeface="Arial"/>
              <a:buNone/>
            </a:pPr>
            <a:endParaRPr sz="2800" b="0" i="0" u="none" strike="noStrike" cap="none" dirty="0">
              <a:solidFill>
                <a:schemeClr val="dk1"/>
              </a:solidFill>
              <a:latin typeface="Helvetica Neue"/>
              <a:ea typeface="Helvetica Neue"/>
              <a:cs typeface="Helvetica Neue"/>
              <a:sym typeface="Helvetica Neue"/>
            </a:endParaRPr>
          </a:p>
        </p:txBody>
      </p:sp>
      <p:sp>
        <p:nvSpPr>
          <p:cNvPr id="210" name="Google Shape;210;p11"/>
          <p:cNvSpPr txBox="1"/>
          <p:nvPr/>
        </p:nvSpPr>
        <p:spPr>
          <a:xfrm>
            <a:off x="6552900" y="6038157"/>
            <a:ext cx="4322432" cy="46162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ar-LB" sz="2400" b="0" i="0" u="none" strike="noStrike" cap="none" dirty="0">
                <a:solidFill>
                  <a:srgbClr val="000000"/>
                </a:solidFill>
                <a:latin typeface="Arial"/>
                <a:ea typeface="Arial"/>
                <a:cs typeface="Arial"/>
                <a:sym typeface="Arial"/>
              </a:rPr>
              <a:t>مَن هو مقدم الرعاية المباشر؟ أعطوا أمثلة</a:t>
            </a:r>
          </a:p>
        </p:txBody>
      </p:sp>
      <p:grpSp>
        <p:nvGrpSpPr>
          <p:cNvPr id="211" name="Google Shape;211;p11"/>
          <p:cNvGrpSpPr/>
          <p:nvPr/>
        </p:nvGrpSpPr>
        <p:grpSpPr>
          <a:xfrm rot="1415781">
            <a:off x="11045341" y="5896623"/>
            <a:ext cx="979340" cy="1040548"/>
            <a:chOff x="10883591" y="5571442"/>
            <a:chExt cx="979340" cy="1040548"/>
          </a:xfrm>
        </p:grpSpPr>
        <p:pic>
          <p:nvPicPr>
            <p:cNvPr id="212" name="Google Shape;212;p11"/>
            <p:cNvPicPr preferRelativeResize="0"/>
            <p:nvPr/>
          </p:nvPicPr>
          <p:blipFill rotWithShape="1">
            <a:blip r:embed="rId3">
              <a:alphaModFix/>
            </a:blip>
            <a:srcRect/>
            <a:stretch/>
          </p:blipFill>
          <p:spPr>
            <a:xfrm>
              <a:off x="10883591" y="5571442"/>
              <a:ext cx="979340" cy="1040548"/>
            </a:xfrm>
            <a:prstGeom prst="rect">
              <a:avLst/>
            </a:prstGeom>
            <a:noFill/>
            <a:ln>
              <a:noFill/>
            </a:ln>
          </p:spPr>
        </p:pic>
        <p:pic>
          <p:nvPicPr>
            <p:cNvPr id="213" name="Google Shape;213;p11" descr="Point d’interrogation"/>
            <p:cNvPicPr preferRelativeResize="0"/>
            <p:nvPr/>
          </p:nvPicPr>
          <p:blipFill rotWithShape="1">
            <a:blip r:embed="rId4">
              <a:alphaModFix/>
            </a:blip>
            <a:srcRect/>
            <a:stretch/>
          </p:blipFill>
          <p:spPr>
            <a:xfrm>
              <a:off x="11005748" y="5727562"/>
              <a:ext cx="735026" cy="735026"/>
            </a:xfrm>
            <a:prstGeom prst="rect">
              <a:avLst/>
            </a:prstGeom>
            <a:noFill/>
            <a:ln>
              <a:noFill/>
            </a:ln>
          </p:spPr>
        </p:pic>
      </p:grpSp>
      <p:pic>
        <p:nvPicPr>
          <p:cNvPr id="214" name="Google Shape;214;p11"/>
          <p:cNvPicPr preferRelativeResize="0"/>
          <p:nvPr/>
        </p:nvPicPr>
        <p:blipFill rotWithShape="1">
          <a:blip r:embed="rId5">
            <a:alphaModFix/>
          </a:blip>
          <a:srcRect/>
          <a:stretch/>
        </p:blipFill>
        <p:spPr>
          <a:xfrm>
            <a:off x="8144155" y="5092545"/>
            <a:ext cx="903162" cy="903162"/>
          </a:xfrm>
          <a:prstGeom prst="rect">
            <a:avLst/>
          </a:prstGeom>
          <a:noFill/>
          <a:ln>
            <a:noFill/>
          </a:ln>
        </p:spPr>
      </p:pic>
      <p:pic>
        <p:nvPicPr>
          <p:cNvPr id="215" name="Google Shape;215;p11"/>
          <p:cNvPicPr preferRelativeResize="0"/>
          <p:nvPr/>
        </p:nvPicPr>
        <p:blipFill rotWithShape="1">
          <a:blip r:embed="rId6">
            <a:alphaModFix/>
          </a:blip>
          <a:srcRect/>
          <a:stretch/>
        </p:blipFill>
        <p:spPr>
          <a:xfrm>
            <a:off x="9221754" y="5088718"/>
            <a:ext cx="906989" cy="906989"/>
          </a:xfrm>
          <a:prstGeom prst="rect">
            <a:avLst/>
          </a:prstGeom>
          <a:noFill/>
          <a:ln>
            <a:noFill/>
          </a:ln>
        </p:spPr>
      </p:pic>
      <p:sp>
        <p:nvSpPr>
          <p:cNvPr id="216" name="Google Shape;216;p11"/>
          <p:cNvSpPr txBox="1"/>
          <p:nvPr/>
        </p:nvSpPr>
        <p:spPr>
          <a:xfrm>
            <a:off x="2832943" y="3277064"/>
            <a:ext cx="1342909" cy="523220"/>
          </a:xfrm>
          <a:prstGeom prst="rect">
            <a:avLst/>
          </a:prstGeom>
          <a:noFill/>
          <a:ln>
            <a:noFill/>
          </a:ln>
        </p:spPr>
        <p:txBody>
          <a:bodyPr spcFirstLastPara="1" wrap="square" lIns="91425" tIns="45700" rIns="91425" bIns="45700" anchor="t" anchorCtr="0">
            <a:spAutoFit/>
          </a:bodyPr>
          <a:lstStyle/>
          <a:p>
            <a:pPr marL="0" marR="0" lvl="0" indent="0" algn="r" rtl="1">
              <a:lnSpc>
                <a:spcPct val="100000"/>
              </a:lnSpc>
              <a:spcBef>
                <a:spcPts val="0"/>
              </a:spcBef>
              <a:spcAft>
                <a:spcPts val="0"/>
              </a:spcAft>
              <a:buNone/>
            </a:pPr>
            <a:r>
              <a:rPr lang="ar-LB" sz="2800" b="1" dirty="0">
                <a:latin typeface="Helvetica Neue"/>
                <a:ea typeface="Helvetica Neue"/>
                <a:cs typeface="Helvetica Neue"/>
                <a:sym typeface="Helvetica Neue"/>
              </a:rPr>
              <a:t>المرونة</a:t>
            </a:r>
            <a:endParaRPr sz="2800" b="1" i="0" u="none" strike="noStrike" cap="none" dirty="0">
              <a:solidFill>
                <a:srgbClr val="000000"/>
              </a:solidFill>
              <a:latin typeface="Helvetica Neue"/>
              <a:ea typeface="Helvetica Neue"/>
              <a:cs typeface="Helvetica Neue"/>
              <a:sym typeface="Helvetica Neue"/>
            </a:endParaRPr>
          </a:p>
        </p:txBody>
      </p:sp>
      <p:sp>
        <p:nvSpPr>
          <p:cNvPr id="217" name="Google Shape;217;p11"/>
          <p:cNvSpPr/>
          <p:nvPr/>
        </p:nvSpPr>
        <p:spPr>
          <a:xfrm rot="10800000">
            <a:off x="5005008" y="2884106"/>
            <a:ext cx="625642" cy="1514595"/>
          </a:xfrm>
          <a:prstGeom prst="rightBrace">
            <a:avLst>
              <a:gd name="adj1" fmla="val 45391"/>
              <a:gd name="adj2" fmla="val 48941"/>
            </a:avLst>
          </a:prstGeom>
          <a:noFill/>
          <a:ln w="38100" cap="flat" cmpd="sng">
            <a:solidFill>
              <a:schemeClr val="accent4"/>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9">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9">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1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1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6"/>
          <p:cNvSpPr txBox="1">
            <a:spLocks noGrp="1"/>
          </p:cNvSpPr>
          <p:nvPr>
            <p:ph type="body" idx="1"/>
          </p:nvPr>
        </p:nvSpPr>
        <p:spPr>
          <a:xfrm>
            <a:off x="252422" y="515393"/>
            <a:ext cx="6076521" cy="2075408"/>
          </a:xfrm>
          <a:prstGeom prst="rect">
            <a:avLst/>
          </a:prstGeom>
          <a:noFill/>
          <a:ln>
            <a:noFill/>
          </a:ln>
        </p:spPr>
        <p:txBody>
          <a:bodyPr spcFirstLastPara="1" wrap="square" lIns="91425" tIns="45700" rIns="91425" bIns="45700" anchor="t" anchorCtr="0">
            <a:normAutofit/>
          </a:bodyPr>
          <a:lstStyle/>
          <a:p>
            <a:pPr marL="50800" lvl="0" indent="0" algn="ctr" rtl="0">
              <a:lnSpc>
                <a:spcPct val="90000"/>
              </a:lnSpc>
              <a:spcBef>
                <a:spcPts val="1000"/>
              </a:spcBef>
              <a:spcAft>
                <a:spcPts val="0"/>
              </a:spcAft>
              <a:buSzPct val="126126"/>
              <a:buNone/>
            </a:pPr>
            <a:r>
              <a:rPr lang="ar-LB" sz="3200" dirty="0">
                <a:solidFill>
                  <a:schemeClr val="dk2"/>
                </a:solidFill>
              </a:rPr>
              <a:t>المعيار 16: </a:t>
            </a:r>
          </a:p>
          <a:p>
            <a:pPr marL="50800" indent="0" algn="ctr" rtl="1">
              <a:buSzPct val="126126"/>
              <a:buNone/>
            </a:pPr>
            <a:r>
              <a:rPr lang="ar-LB" sz="2400" dirty="0">
                <a:solidFill>
                  <a:schemeClr val="dk2"/>
                </a:solidFill>
              </a:rPr>
              <a:t>"</a:t>
            </a:r>
            <a:r>
              <a:rPr lang="ar-SA" dirty="0"/>
              <a:t>تتمّ تقوية البيئات العائلية وبيئات تقديم الرعاية لتعزيز النموّ الصحّي للأطفال ولحمايتهم من سوء المعاملة وغيرها من الآثار السلبية للشدائد.</a:t>
            </a:r>
            <a:r>
              <a:rPr lang="ar-LB" dirty="0"/>
              <a:t>"</a:t>
            </a:r>
            <a:endParaRPr lang="en-US" dirty="0"/>
          </a:p>
        </p:txBody>
      </p:sp>
      <p:sp>
        <p:nvSpPr>
          <p:cNvPr id="224" name="Google Shape;224;p6"/>
          <p:cNvSpPr txBox="1">
            <a:spLocks noGrp="1"/>
          </p:cNvSpPr>
          <p:nvPr>
            <p:ph type="body" idx="2"/>
          </p:nvPr>
        </p:nvSpPr>
        <p:spPr>
          <a:xfrm>
            <a:off x="6594010" y="2032284"/>
            <a:ext cx="5181600" cy="3144807"/>
          </a:xfrm>
          <a:prstGeom prst="rect">
            <a:avLst/>
          </a:prstGeom>
          <a:noFill/>
          <a:ln>
            <a:noFill/>
          </a:ln>
        </p:spPr>
        <p:txBody>
          <a:bodyPr spcFirstLastPara="1" wrap="square" lIns="91425" tIns="45700" rIns="91425" bIns="45700" anchor="t" anchorCtr="0">
            <a:normAutofit/>
          </a:bodyPr>
          <a:lstStyle/>
          <a:p>
            <a:pPr marL="457200" lvl="0" indent="-406400" algn="r" rtl="1">
              <a:lnSpc>
                <a:spcPct val="90000"/>
              </a:lnSpc>
              <a:spcBef>
                <a:spcPts val="1000"/>
              </a:spcBef>
              <a:spcAft>
                <a:spcPts val="0"/>
              </a:spcAft>
              <a:buSzPct val="108108"/>
              <a:buChar char="•"/>
            </a:pPr>
            <a:r>
              <a:rPr lang="ar-LB" dirty="0"/>
              <a:t>دعم الوصول إلى الخدمات قبل الأزمة وأثناءها وبعدها</a:t>
            </a:r>
          </a:p>
          <a:p>
            <a:pPr marL="457200" lvl="0" indent="-406400" algn="r" rtl="1">
              <a:lnSpc>
                <a:spcPct val="90000"/>
              </a:lnSpc>
              <a:spcBef>
                <a:spcPts val="1000"/>
              </a:spcBef>
              <a:spcAft>
                <a:spcPts val="0"/>
              </a:spcAft>
              <a:buSzPct val="108108"/>
              <a:buChar char="•"/>
            </a:pPr>
            <a:r>
              <a:rPr lang="ar-LB" dirty="0"/>
              <a:t>برامج الوقاية والاستجابة الخاصة بتقوية العائلات</a:t>
            </a:r>
          </a:p>
          <a:p>
            <a:pPr marL="457200" lvl="0" indent="-406400" algn="r" rtl="1">
              <a:lnSpc>
                <a:spcPct val="90000"/>
              </a:lnSpc>
              <a:spcBef>
                <a:spcPts val="1000"/>
              </a:spcBef>
              <a:spcAft>
                <a:spcPts val="0"/>
              </a:spcAft>
              <a:buSzPct val="108108"/>
              <a:buChar char="•"/>
            </a:pPr>
            <a:r>
              <a:rPr lang="ar-LB" dirty="0"/>
              <a:t>ممارسات التربية الوالدية الإيجابية، وتحسين العلاقات والرعاية الذاتية</a:t>
            </a:r>
          </a:p>
        </p:txBody>
      </p:sp>
      <p:sp>
        <p:nvSpPr>
          <p:cNvPr id="226" name="Google Shape;226;p6"/>
          <p:cNvSpPr txBox="1"/>
          <p:nvPr/>
        </p:nvSpPr>
        <p:spPr>
          <a:xfrm>
            <a:off x="6610052" y="5803445"/>
            <a:ext cx="4322432" cy="830956"/>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ar-LB" sz="2400" b="0" i="0" u="none" strike="noStrike" cap="none" dirty="0">
                <a:solidFill>
                  <a:srgbClr val="000000"/>
                </a:solidFill>
                <a:latin typeface="Arial"/>
                <a:ea typeface="Arial"/>
                <a:cs typeface="Arial"/>
                <a:sym typeface="Arial"/>
              </a:rPr>
              <a:t>لماذا من المهم أن ندعم القدرة على تقديم الرعاية؟</a:t>
            </a:r>
          </a:p>
        </p:txBody>
      </p:sp>
      <p:grpSp>
        <p:nvGrpSpPr>
          <p:cNvPr id="227" name="Google Shape;227;p6"/>
          <p:cNvGrpSpPr/>
          <p:nvPr/>
        </p:nvGrpSpPr>
        <p:grpSpPr>
          <a:xfrm rot="1415781">
            <a:off x="11045341" y="5664942"/>
            <a:ext cx="979340" cy="1040548"/>
            <a:chOff x="10883591" y="5571442"/>
            <a:chExt cx="979340" cy="1040548"/>
          </a:xfrm>
        </p:grpSpPr>
        <p:pic>
          <p:nvPicPr>
            <p:cNvPr id="228" name="Google Shape;228;p6"/>
            <p:cNvPicPr preferRelativeResize="0"/>
            <p:nvPr/>
          </p:nvPicPr>
          <p:blipFill rotWithShape="1">
            <a:blip r:embed="rId3">
              <a:alphaModFix/>
            </a:blip>
            <a:srcRect/>
            <a:stretch/>
          </p:blipFill>
          <p:spPr>
            <a:xfrm>
              <a:off x="10883591" y="5571442"/>
              <a:ext cx="979340" cy="1040548"/>
            </a:xfrm>
            <a:prstGeom prst="rect">
              <a:avLst/>
            </a:prstGeom>
            <a:noFill/>
            <a:ln>
              <a:noFill/>
            </a:ln>
          </p:spPr>
        </p:pic>
        <p:pic>
          <p:nvPicPr>
            <p:cNvPr id="229" name="Google Shape;229;p6" descr="Point d’interrogation"/>
            <p:cNvPicPr preferRelativeResize="0"/>
            <p:nvPr/>
          </p:nvPicPr>
          <p:blipFill rotWithShape="1">
            <a:blip r:embed="rId4">
              <a:alphaModFix/>
            </a:blip>
            <a:srcRect/>
            <a:stretch/>
          </p:blipFill>
          <p:spPr>
            <a:xfrm>
              <a:off x="11005748" y="5727562"/>
              <a:ext cx="735026" cy="735026"/>
            </a:xfrm>
            <a:prstGeom prst="rect">
              <a:avLst/>
            </a:prstGeom>
            <a:noFill/>
            <a:ln>
              <a:noFill/>
            </a:ln>
          </p:spPr>
        </p:pic>
      </p:grpSp>
      <p:sp>
        <p:nvSpPr>
          <p:cNvPr id="230" name="Google Shape;230;p6"/>
          <p:cNvSpPr txBox="1"/>
          <p:nvPr/>
        </p:nvSpPr>
        <p:spPr>
          <a:xfrm>
            <a:off x="1664457" y="6029694"/>
            <a:ext cx="964444" cy="677068"/>
          </a:xfrm>
          <a:prstGeom prst="rect">
            <a:avLst/>
          </a:prstGeom>
          <a:noFill/>
          <a:ln>
            <a:noFill/>
          </a:ln>
        </p:spPr>
        <p:txBody>
          <a:bodyPr spcFirstLastPara="1" wrap="square" lIns="91425" tIns="45700" rIns="91425" bIns="45700" anchor="t" anchorCtr="0">
            <a:spAutoFit/>
          </a:bodyPr>
          <a:lstStyle/>
          <a:p>
            <a:pPr marL="0" marR="0" lvl="0" indent="0" algn="r" rtl="1">
              <a:lnSpc>
                <a:spcPct val="100000"/>
              </a:lnSpc>
              <a:spcBef>
                <a:spcPts val="0"/>
              </a:spcBef>
              <a:spcAft>
                <a:spcPts val="0"/>
              </a:spcAft>
              <a:buNone/>
            </a:pPr>
            <a:r>
              <a:rPr lang="ar-LB" sz="2400" b="1" dirty="0">
                <a:latin typeface="Helvetica Neue"/>
                <a:sym typeface="Helvetica Neue"/>
              </a:rPr>
              <a:t>تذكير</a:t>
            </a:r>
            <a:endParaRPr dirty="0"/>
          </a:p>
          <a:p>
            <a:pPr marL="0" marR="0" lvl="0" indent="0" algn="l" rtl="0">
              <a:lnSpc>
                <a:spcPct val="100000"/>
              </a:lnSpc>
              <a:spcBef>
                <a:spcPts val="0"/>
              </a:spcBef>
              <a:spcAft>
                <a:spcPts val="0"/>
              </a:spcAft>
              <a:buNone/>
            </a:pPr>
            <a:endParaRPr sz="1400" b="1" i="0" u="none" strike="noStrike" cap="none" dirty="0">
              <a:solidFill>
                <a:srgbClr val="000000"/>
              </a:solidFill>
              <a:latin typeface="Arial"/>
              <a:ea typeface="Arial"/>
              <a:cs typeface="Arial"/>
              <a:sym typeface="Arial"/>
            </a:endParaRPr>
          </a:p>
        </p:txBody>
      </p:sp>
      <p:sp>
        <p:nvSpPr>
          <p:cNvPr id="231" name="Google Shape;231;p6"/>
          <p:cNvSpPr/>
          <p:nvPr/>
        </p:nvSpPr>
        <p:spPr>
          <a:xfrm>
            <a:off x="252422" y="5049392"/>
            <a:ext cx="1063031" cy="830997"/>
          </a:xfrm>
          <a:prstGeom prst="cloudCallout">
            <a:avLst>
              <a:gd name="adj1" fmla="val 75749"/>
              <a:gd name="adj2" fmla="val 62500"/>
            </a:avLst>
          </a:prstGeom>
          <a:solidFill>
            <a:srgbClr val="C886B2"/>
          </a:solidFill>
          <a:ln w="25400" cap="flat" cmpd="sng">
            <a:solidFill>
              <a:srgbClr val="01476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232" name="Google Shape;232;p6"/>
          <p:cNvPicPr preferRelativeResize="0"/>
          <p:nvPr/>
        </p:nvPicPr>
        <p:blipFill rotWithShape="1">
          <a:blip r:embed="rId5">
            <a:alphaModFix/>
          </a:blip>
          <a:srcRect/>
          <a:stretch/>
        </p:blipFill>
        <p:spPr>
          <a:xfrm>
            <a:off x="5957694" y="2881814"/>
            <a:ext cx="742498" cy="829284"/>
          </a:xfrm>
          <a:prstGeom prst="rect">
            <a:avLst/>
          </a:prstGeom>
          <a:noFill/>
          <a:ln>
            <a:noFill/>
          </a:ln>
        </p:spPr>
      </p:pic>
      <p:pic>
        <p:nvPicPr>
          <p:cNvPr id="13" name="Picture 12">
            <a:extLst>
              <a:ext uri="{FF2B5EF4-FFF2-40B4-BE49-F238E27FC236}">
                <a16:creationId xmlns:a16="http://schemas.microsoft.com/office/drawing/2014/main" id="{FC4255E3-5763-4C92-A467-21934F98A54F}"/>
              </a:ext>
            </a:extLst>
          </p:cNvPr>
          <p:cNvPicPr>
            <a:picLocks noChangeAspect="1"/>
          </p:cNvPicPr>
          <p:nvPr/>
        </p:nvPicPr>
        <p:blipFill>
          <a:blip r:embed="rId6"/>
          <a:srcRect/>
          <a:stretch/>
        </p:blipFill>
        <p:spPr>
          <a:xfrm>
            <a:off x="2457114" y="3393505"/>
            <a:ext cx="1784811" cy="246592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4">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4">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24">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3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3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8729B3-82FC-314D-A205-F7428223F3E8}"/>
              </a:ext>
            </a:extLst>
          </p:cNvPr>
          <p:cNvSpPr>
            <a:spLocks noGrp="1"/>
          </p:cNvSpPr>
          <p:nvPr>
            <p:ph type="title"/>
          </p:nvPr>
        </p:nvSpPr>
        <p:spPr>
          <a:xfrm>
            <a:off x="7518172" y="147914"/>
            <a:ext cx="3675829" cy="1325563"/>
          </a:xfrm>
        </p:spPr>
        <p:txBody>
          <a:bodyPr rtlCol="1"/>
          <a:lstStyle/>
          <a:p>
            <a:pPr rtl="1"/>
            <a:r>
              <a:rPr lang="ar" dirty="0"/>
              <a:t>أمثلة من المنطقة</a:t>
            </a:r>
          </a:p>
        </p:txBody>
      </p:sp>
      <p:sp>
        <p:nvSpPr>
          <p:cNvPr id="3" name="TextBox 2">
            <a:extLst>
              <a:ext uri="{FF2B5EF4-FFF2-40B4-BE49-F238E27FC236}">
                <a16:creationId xmlns:a16="http://schemas.microsoft.com/office/drawing/2014/main" id="{9752340E-A3E7-AB4C-BA0B-7E84A308FB1E}"/>
              </a:ext>
            </a:extLst>
          </p:cNvPr>
          <p:cNvSpPr txBox="1"/>
          <p:nvPr/>
        </p:nvSpPr>
        <p:spPr>
          <a:xfrm>
            <a:off x="4519890" y="4115301"/>
            <a:ext cx="2998283" cy="1384995"/>
          </a:xfrm>
          <a:prstGeom prst="rect">
            <a:avLst/>
          </a:prstGeom>
          <a:noFill/>
        </p:spPr>
        <p:txBody>
          <a:bodyPr wrap="square" rtlCol="1">
            <a:spAutoFit/>
          </a:bodyPr>
          <a:lstStyle/>
          <a:p>
            <a:pPr algn="r" rtl="1"/>
            <a:r>
              <a:rPr lang="ar" dirty="0"/>
              <a:t>[[اسم البلد] </a:t>
            </a:r>
            <a:br>
              <a:rPr lang="en-GB" dirty="0"/>
            </a:br>
            <a:endParaRPr lang="en-GB" dirty="0"/>
          </a:p>
          <a:p>
            <a:pPr marL="285750" indent="-285750" algn="r" rtl="1">
              <a:buFont typeface="Arial" panose="020B0604020202020204" pitchFamily="34" charset="0"/>
              <a:buChar char="•"/>
            </a:pPr>
            <a:r>
              <a:rPr lang="ar" dirty="0"/>
              <a:t>أضيفوا جملة رئيسية تعريفية بشأن</a:t>
            </a:r>
            <a:r>
              <a:rPr lang="ar-LB" dirty="0"/>
              <a:t> برنامج/مشروع محدد يستخدم المعيار 16</a:t>
            </a:r>
            <a:endParaRPr lang="en-US" dirty="0"/>
          </a:p>
          <a:p>
            <a:pPr marL="285750" indent="-285750" algn="r" rtl="1">
              <a:buFont typeface="Arial" panose="020B0604020202020204" pitchFamily="34" charset="0"/>
              <a:buChar char="•"/>
            </a:pPr>
            <a:r>
              <a:rPr lang="ar-LB" dirty="0"/>
              <a:t>أضيفوا أسماء المنظمات</a:t>
            </a:r>
            <a:endParaRPr lang="ar" dirty="0"/>
          </a:p>
          <a:p>
            <a:pPr marL="285750" indent="-285750" algn="r" rtl="1">
              <a:buFont typeface="Arial" panose="020B0604020202020204" pitchFamily="34" charset="0"/>
              <a:buChar char="•"/>
            </a:pPr>
            <a:r>
              <a:rPr lang="ar" dirty="0"/>
              <a:t>أضيفوا الرسالة الأساسية / الأرقام</a:t>
            </a:r>
          </a:p>
        </p:txBody>
      </p:sp>
      <p:pic>
        <p:nvPicPr>
          <p:cNvPr id="4098" name="Picture 2" descr="Indonesia outline map vector illustration">
            <a:extLst>
              <a:ext uri="{FF2B5EF4-FFF2-40B4-BE49-F238E27FC236}">
                <a16:creationId xmlns:a16="http://schemas.microsoft.com/office/drawing/2014/main" id="{6B39CE52-5A3E-C846-8C42-7FB5C81992E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643" b="14100"/>
          <a:stretch/>
        </p:blipFill>
        <p:spPr bwMode="auto">
          <a:xfrm>
            <a:off x="8114210" y="1956428"/>
            <a:ext cx="3344092" cy="137281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F4B64C4-5BF2-AE41-AF73-C3A91C2237FD}"/>
              </a:ext>
            </a:extLst>
          </p:cNvPr>
          <p:cNvSpPr txBox="1"/>
          <p:nvPr/>
        </p:nvSpPr>
        <p:spPr>
          <a:xfrm>
            <a:off x="7766074" y="3804819"/>
            <a:ext cx="4153989" cy="1384995"/>
          </a:xfrm>
          <a:prstGeom prst="rect">
            <a:avLst/>
          </a:prstGeom>
          <a:noFill/>
        </p:spPr>
        <p:txBody>
          <a:bodyPr wrap="square" rtlCol="1">
            <a:spAutoFit/>
          </a:bodyPr>
          <a:lstStyle/>
          <a:p>
            <a:pPr algn="r" rtl="1"/>
            <a:r>
              <a:rPr lang="ar" dirty="0"/>
              <a:t>[اسم البلد] </a:t>
            </a:r>
            <a:br>
              <a:rPr lang="en-GB" dirty="0"/>
            </a:br>
            <a:endParaRPr lang="en-GB" dirty="0"/>
          </a:p>
          <a:p>
            <a:pPr marL="285750" indent="-285750" algn="r" rtl="1">
              <a:buFont typeface="Arial" panose="020B0604020202020204" pitchFamily="34" charset="0"/>
              <a:buChar char="•"/>
            </a:pPr>
            <a:r>
              <a:rPr lang="ar" dirty="0"/>
              <a:t>أضيفوا جملة رئيسية تعريفية بشأن</a:t>
            </a:r>
            <a:r>
              <a:rPr lang="ar-LB" dirty="0"/>
              <a:t> برنامج/مشروع محدد يستخدم المعيار 16</a:t>
            </a:r>
          </a:p>
          <a:p>
            <a:pPr marL="285750" indent="-285750" algn="r" rtl="1">
              <a:buFont typeface="Arial" panose="020B0604020202020204" pitchFamily="34" charset="0"/>
              <a:buChar char="•"/>
            </a:pPr>
            <a:r>
              <a:rPr lang="ar-LB" dirty="0"/>
              <a:t>أضيفوا أسماء المنظمات</a:t>
            </a:r>
            <a:endParaRPr lang="ar" dirty="0"/>
          </a:p>
          <a:p>
            <a:pPr marL="285750" indent="-285750" algn="r" rtl="1">
              <a:buFont typeface="Arial" panose="020B0604020202020204" pitchFamily="34" charset="0"/>
              <a:buChar char="•"/>
            </a:pPr>
            <a:r>
              <a:rPr lang="ar" dirty="0"/>
              <a:t>أضيفوا الرسالة الأساسية / الأرقام</a:t>
            </a:r>
          </a:p>
        </p:txBody>
      </p:sp>
      <p:pic>
        <p:nvPicPr>
          <p:cNvPr id="4102" name="Picture 6" descr="Nepal Map Outline Png #1438897 - PNG Images - PNGio">
            <a:extLst>
              <a:ext uri="{FF2B5EF4-FFF2-40B4-BE49-F238E27FC236}">
                <a16:creationId xmlns:a16="http://schemas.microsoft.com/office/drawing/2014/main" id="{51F77D7A-9812-1B49-A2DE-3B2CA18193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1637" y="1711264"/>
            <a:ext cx="3235962" cy="161798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91A1A334-6B7B-4644-A374-008FFE228989}"/>
              </a:ext>
            </a:extLst>
          </p:cNvPr>
          <p:cNvSpPr txBox="1"/>
          <p:nvPr/>
        </p:nvSpPr>
        <p:spPr>
          <a:xfrm>
            <a:off x="566421" y="3429000"/>
            <a:ext cx="3457668" cy="1384995"/>
          </a:xfrm>
          <a:prstGeom prst="rect">
            <a:avLst/>
          </a:prstGeom>
          <a:noFill/>
        </p:spPr>
        <p:txBody>
          <a:bodyPr wrap="square" rtlCol="1">
            <a:spAutoFit/>
          </a:bodyPr>
          <a:lstStyle/>
          <a:p>
            <a:pPr algn="r" rtl="1"/>
            <a:r>
              <a:rPr lang="ar" dirty="0"/>
              <a:t>[[اسم البلد] </a:t>
            </a:r>
            <a:br>
              <a:rPr lang="en-GB" dirty="0"/>
            </a:br>
            <a:endParaRPr lang="en-GB" dirty="0"/>
          </a:p>
          <a:p>
            <a:pPr marL="285750" indent="-285750" algn="r" rtl="1">
              <a:buFont typeface="Arial" panose="020B0604020202020204" pitchFamily="34" charset="0"/>
              <a:buChar char="•"/>
            </a:pPr>
            <a:r>
              <a:rPr lang="ar" dirty="0"/>
              <a:t>أضيفوا جملة رئيسية تعريفية بشأن</a:t>
            </a:r>
            <a:r>
              <a:rPr lang="ar-LB" dirty="0"/>
              <a:t> برنامج/مشروع محدد يستخدم المعيار 16</a:t>
            </a:r>
          </a:p>
          <a:p>
            <a:pPr marL="285750" indent="-285750" algn="r" rtl="1">
              <a:buFont typeface="Arial" panose="020B0604020202020204" pitchFamily="34" charset="0"/>
              <a:buChar char="•"/>
            </a:pPr>
            <a:r>
              <a:rPr lang="ar-LB" dirty="0"/>
              <a:t>أضيفوا أسماء المنظمات</a:t>
            </a:r>
            <a:endParaRPr lang="ar" dirty="0"/>
          </a:p>
          <a:p>
            <a:pPr marL="285750" indent="-285750" algn="r" rtl="1">
              <a:buFont typeface="Arial" panose="020B0604020202020204" pitchFamily="34" charset="0"/>
              <a:buChar char="•"/>
            </a:pPr>
            <a:r>
              <a:rPr lang="ar" dirty="0"/>
              <a:t>أضيفوا الرسالة الأساسية / الأرقام</a:t>
            </a:r>
          </a:p>
        </p:txBody>
      </p:sp>
      <p:pic>
        <p:nvPicPr>
          <p:cNvPr id="4104" name="Picture 8" descr="Outline Map of Myanmar | Free Vector Maps">
            <a:extLst>
              <a:ext uri="{FF2B5EF4-FFF2-40B4-BE49-F238E27FC236}">
                <a16:creationId xmlns:a16="http://schemas.microsoft.com/office/drawing/2014/main" id="{E53636B5-7DFF-A642-8E1C-805CAF37BDE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1619" r="22095"/>
          <a:stretch/>
        </p:blipFill>
        <p:spPr bwMode="auto">
          <a:xfrm>
            <a:off x="5134563" y="1217419"/>
            <a:ext cx="2135710" cy="28458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01992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25"/>
          <p:cNvSpPr txBox="1">
            <a:spLocks noGrp="1"/>
          </p:cNvSpPr>
          <p:nvPr>
            <p:ph type="title"/>
          </p:nvPr>
        </p:nvSpPr>
        <p:spPr>
          <a:xfrm>
            <a:off x="680802" y="275189"/>
            <a:ext cx="7819731" cy="1325563"/>
          </a:xfrm>
          <a:prstGeom prst="rect">
            <a:avLst/>
          </a:prstGeom>
          <a:noFill/>
          <a:ln>
            <a:noFill/>
          </a:ln>
        </p:spPr>
        <p:txBody>
          <a:bodyPr spcFirstLastPara="1" wrap="square" lIns="91425" tIns="45700" rIns="91425" bIns="45700" rtlCol="1" anchor="ctr" anchorCtr="0">
            <a:normAutofit/>
          </a:bodyPr>
          <a:lstStyle/>
          <a:p>
            <a:pPr marL="0" lvl="0" indent="0" rtl="1">
              <a:lnSpc>
                <a:spcPct val="90000"/>
              </a:lnSpc>
              <a:spcBef>
                <a:spcPts val="0"/>
              </a:spcBef>
              <a:spcAft>
                <a:spcPts val="0"/>
              </a:spcAft>
              <a:buClr>
                <a:schemeClr val="accent4"/>
              </a:buClr>
              <a:buSzPts val="3600"/>
              <a:buFont typeface="Helvetica Neue"/>
              <a:buNone/>
            </a:pPr>
            <a:r>
              <a:rPr lang="ar" sz="4100" dirty="0"/>
              <a:t>هل تحتاجون إلى أكثر من النسخة الورقية؟</a:t>
            </a:r>
            <a:endParaRPr sz="4100" dirty="0"/>
          </a:p>
        </p:txBody>
      </p:sp>
      <p:sp>
        <p:nvSpPr>
          <p:cNvPr id="469" name="Google Shape;469;p25"/>
          <p:cNvSpPr txBox="1">
            <a:spLocks noGrp="1"/>
          </p:cNvSpPr>
          <p:nvPr>
            <p:ph sz="half" idx="1"/>
          </p:nvPr>
        </p:nvSpPr>
        <p:spPr>
          <a:xfrm>
            <a:off x="3814354" y="1367983"/>
            <a:ext cx="4686179" cy="5268792"/>
          </a:xfrm>
          <a:prstGeom prst="rect">
            <a:avLst/>
          </a:prstGeom>
          <a:noFill/>
          <a:ln>
            <a:noFill/>
          </a:ln>
        </p:spPr>
        <p:txBody>
          <a:bodyPr spcFirstLastPara="1" wrap="square" lIns="91425" tIns="45700" rIns="91425" bIns="45700" rtlCol="1" anchor="t" anchorCtr="0">
            <a:noAutofit/>
          </a:bodyPr>
          <a:lstStyle/>
          <a:p>
            <a:pPr marL="0" lvl="0" indent="0" algn="r" rtl="1">
              <a:spcAft>
                <a:spcPts val="1200"/>
              </a:spcAft>
              <a:buSzPts val="2800"/>
              <a:buNone/>
            </a:pPr>
            <a:r>
              <a:rPr lang="ar" sz="2400" dirty="0"/>
              <a:t>على موقع التحالف الإلكتروني</a:t>
            </a:r>
          </a:p>
          <a:p>
            <a:pPr marL="985838" lvl="1" indent="-312738" algn="r" rtl="1">
              <a:buFont typeface="Wingdings" pitchFamily="2" charset="2"/>
              <a:buChar char="Ø"/>
            </a:pPr>
            <a:r>
              <a:rPr lang="ar" sz="1600" dirty="0"/>
              <a:t>نسخة PDF</a:t>
            </a:r>
          </a:p>
          <a:p>
            <a:pPr marL="985838" lvl="1" indent="-312738" algn="r" rtl="1">
              <a:buFont typeface="Wingdings" pitchFamily="2" charset="2"/>
              <a:buChar char="Ø"/>
            </a:pPr>
            <a:r>
              <a:rPr lang="ar" sz="1600" dirty="0"/>
              <a:t>ملف مواد الإحاطة والتنفيذ </a:t>
            </a:r>
          </a:p>
          <a:p>
            <a:pPr marL="985838" lvl="1" indent="-312738" algn="r" rtl="1">
              <a:buFont typeface="Wingdings" pitchFamily="2" charset="2"/>
              <a:buChar char="Ø"/>
            </a:pPr>
            <a:r>
              <a:rPr lang="ar" sz="1600" dirty="0"/>
              <a:t>ملخّص من 25 صفحة </a:t>
            </a:r>
          </a:p>
          <a:p>
            <a:pPr marL="985838" lvl="1" indent="-312738" algn="r" rtl="1">
              <a:buFont typeface="Wingdings" pitchFamily="2" charset="2"/>
              <a:buChar char="Ø"/>
            </a:pPr>
            <a:r>
              <a:rPr lang="ar" sz="1600" dirty="0"/>
              <a:t>دورة تدريبية إلكترونية </a:t>
            </a:r>
          </a:p>
          <a:p>
            <a:pPr marL="985838" lvl="1" indent="-312738" algn="r" rtl="1">
              <a:buFont typeface="Wingdings" pitchFamily="2" charset="2"/>
              <a:buChar char="Ø"/>
            </a:pPr>
            <a:r>
              <a:rPr lang="ar" sz="1600" dirty="0"/>
              <a:t>أفلام فيديو على قناة يوتيوب</a:t>
            </a:r>
          </a:p>
          <a:p>
            <a:pPr marL="985838" lvl="1" indent="-312738" algn="r" rtl="1">
              <a:buFont typeface="Wingdings" pitchFamily="2" charset="2"/>
              <a:buChar char="Ø"/>
            </a:pPr>
            <a:r>
              <a:rPr lang="ar" sz="1600" dirty="0"/>
              <a:t>معرض للمعايير مع رسومات</a:t>
            </a:r>
          </a:p>
          <a:p>
            <a:pPr marL="9525" lvl="1" indent="0" algn="r" rtl="1">
              <a:spcBef>
                <a:spcPts val="1200"/>
              </a:spcBef>
              <a:buNone/>
              <a:tabLst>
                <a:tab pos="703263" algn="l"/>
              </a:tabLst>
            </a:pPr>
            <a:r>
              <a:rPr lang="ar" sz="2000" dirty="0">
                <a:solidFill>
                  <a:srgbClr val="00B0F0"/>
                </a:solidFill>
              </a:rPr>
              <a:t>	👉</a:t>
            </a:r>
            <a:r>
              <a:rPr lang="ar" sz="1600" dirty="0">
                <a:solidFill>
                  <a:srgbClr val="00B0F0"/>
                </a:solidFill>
              </a:rPr>
              <a:t>  </a:t>
            </a:r>
            <a:r>
              <a:rPr lang="ar" sz="1600" dirty="0">
                <a:solidFill>
                  <a:srgbClr val="00B0F0"/>
                </a:solidFill>
                <a:hlinkClick r:id="rId3"/>
              </a:rPr>
              <a:t>  www.AllianceCPHA.org</a:t>
            </a:r>
            <a:endParaRPr lang="en-GB" sz="1600" dirty="0">
              <a:solidFill>
                <a:srgbClr val="00B0F0"/>
              </a:solidFill>
            </a:endParaRPr>
          </a:p>
          <a:p>
            <a:pPr marL="9525" lvl="1" indent="0" algn="r" rtl="1">
              <a:spcBef>
                <a:spcPts val="1200"/>
              </a:spcBef>
              <a:buNone/>
              <a:tabLst>
                <a:tab pos="703263" algn="l"/>
              </a:tabLst>
            </a:pPr>
            <a:r>
              <a:rPr lang="ar" sz="2400" dirty="0"/>
              <a:t>على الموقع الإلكتروني الخاص بشراكة المعايير الإنسانية  </a:t>
            </a:r>
          </a:p>
          <a:p>
            <a:pPr marL="985838" lvl="1" indent="-322263" algn="r" rtl="1">
              <a:buFont typeface="Wingdings" pitchFamily="2" charset="2"/>
              <a:buChar char="Ø"/>
            </a:pPr>
            <a:r>
              <a:rPr lang="ar" sz="1600" dirty="0"/>
              <a:t>نسخة تفاعلية على شبكة الإنترنت </a:t>
            </a:r>
          </a:p>
          <a:p>
            <a:pPr marL="985838" lvl="1" indent="-322263" algn="r" rtl="1">
              <a:buFont typeface="Wingdings" pitchFamily="2" charset="2"/>
              <a:buChar char="Ø"/>
            </a:pPr>
            <a:r>
              <a:rPr lang="ar" sz="1600" dirty="0"/>
              <a:t>تطبيق شراكة المعايير الإنسانية للهواتف المحمولة والحواسيب اللوحية </a:t>
            </a:r>
          </a:p>
          <a:p>
            <a:pPr marL="0" indent="0" algn="r" rtl="1">
              <a:spcBef>
                <a:spcPts val="1200"/>
              </a:spcBef>
              <a:buSzPts val="2800"/>
              <a:buNone/>
              <a:tabLst>
                <a:tab pos="663575" algn="l"/>
              </a:tabLst>
            </a:pPr>
            <a:r>
              <a:rPr lang="ar" sz="1600" dirty="0">
                <a:solidFill>
                  <a:srgbClr val="00B0F0"/>
                </a:solidFill>
              </a:rPr>
              <a:t>	👉  www.HumanitarianStandardsPartnership.org</a:t>
            </a:r>
          </a:p>
          <a:p>
            <a:pPr marL="0" lvl="0" indent="0" algn="r" rtl="1">
              <a:lnSpc>
                <a:spcPct val="90000"/>
              </a:lnSpc>
              <a:spcBef>
                <a:spcPts val="1000"/>
              </a:spcBef>
              <a:spcAft>
                <a:spcPts val="0"/>
              </a:spcAft>
              <a:buSzPts val="2800"/>
              <a:buNone/>
            </a:pPr>
            <a:endParaRPr lang="en-GB" sz="1600" dirty="0"/>
          </a:p>
        </p:txBody>
      </p:sp>
      <p:pic>
        <p:nvPicPr>
          <p:cNvPr id="471" name="Google Shape;471;p25"/>
          <p:cNvPicPr preferRelativeResize="0"/>
          <p:nvPr/>
        </p:nvPicPr>
        <p:blipFill>
          <a:blip r:embed="rId4">
            <a:extLst>
              <a:ext uri="{28A0092B-C50C-407E-A947-70E740481C1C}">
                <a14:useLocalDpi xmlns:a14="http://schemas.microsoft.com/office/drawing/2010/main" val="0"/>
              </a:ext>
            </a:extLst>
          </a:blip>
          <a:stretch/>
        </p:blipFill>
        <p:spPr>
          <a:xfrm>
            <a:off x="9535849" y="5258587"/>
            <a:ext cx="1400375" cy="1416533"/>
          </a:xfrm>
          <a:prstGeom prst="rect">
            <a:avLst/>
          </a:prstGeom>
          <a:noFill/>
          <a:ln>
            <a:noFill/>
          </a:ln>
        </p:spPr>
      </p:pic>
      <p:pic>
        <p:nvPicPr>
          <p:cNvPr id="3" name="Image 2">
            <a:extLst>
              <a:ext uri="{FF2B5EF4-FFF2-40B4-BE49-F238E27FC236}">
                <a16:creationId xmlns:a16="http://schemas.microsoft.com/office/drawing/2014/main" id="{4AE5CEF8-D68C-FD4C-A186-358E3B7F23B1}"/>
              </a:ext>
            </a:extLst>
          </p:cNvPr>
          <p:cNvPicPr>
            <a:picLocks noChangeAspect="1"/>
          </p:cNvPicPr>
          <p:nvPr/>
        </p:nvPicPr>
        <p:blipFill>
          <a:blip r:embed="rId5"/>
          <a:srcRect/>
          <a:stretch/>
        </p:blipFill>
        <p:spPr>
          <a:xfrm>
            <a:off x="10389247" y="3298017"/>
            <a:ext cx="1364026" cy="1432731"/>
          </a:xfrm>
          <a:prstGeom prst="rect">
            <a:avLst/>
          </a:prstGeom>
        </p:spPr>
      </p:pic>
      <p:pic>
        <p:nvPicPr>
          <p:cNvPr id="5" name="Picture 4">
            <a:extLst>
              <a:ext uri="{FF2B5EF4-FFF2-40B4-BE49-F238E27FC236}">
                <a16:creationId xmlns:a16="http://schemas.microsoft.com/office/drawing/2014/main" id="{ED7B8625-3BDD-4120-A6F9-736C441A4A82}"/>
              </a:ext>
            </a:extLst>
          </p:cNvPr>
          <p:cNvPicPr>
            <a:picLocks noChangeAspect="1"/>
          </p:cNvPicPr>
          <p:nvPr/>
        </p:nvPicPr>
        <p:blipFill>
          <a:blip r:embed="rId6"/>
          <a:srcRect/>
          <a:stretch/>
        </p:blipFill>
        <p:spPr>
          <a:xfrm rot="1026612">
            <a:off x="904876" y="2072447"/>
            <a:ext cx="1809750" cy="2500378"/>
          </a:xfrm>
          <a:prstGeom prst="rect">
            <a:avLst/>
          </a:prstGeom>
        </p:spPr>
      </p:pic>
    </p:spTree>
  </p:cSld>
  <p:clrMapOvr>
    <a:masterClrMapping/>
  </p:clrMapOvr>
</p:sld>
</file>

<file path=ppt/theme/theme1.xml><?xml version="1.0" encoding="utf-8"?>
<a:theme xmlns:a="http://schemas.openxmlformats.org/drawingml/2006/main" name="Office Theme">
  <a:themeElements>
    <a:clrScheme name="Custom 3">
      <a:dk1>
        <a:srgbClr val="545554"/>
      </a:dk1>
      <a:lt1>
        <a:srgbClr val="FFFFFF"/>
      </a:lt1>
      <a:dk2>
        <a:srgbClr val="212E3B"/>
      </a:dk2>
      <a:lt2>
        <a:srgbClr val="E7E6E6"/>
      </a:lt2>
      <a:accent1>
        <a:srgbClr val="02628C"/>
      </a:accent1>
      <a:accent2>
        <a:srgbClr val="0388C5"/>
      </a:accent2>
      <a:accent3>
        <a:srgbClr val="97467C"/>
      </a:accent3>
      <a:accent4>
        <a:srgbClr val="94CC7A"/>
      </a:accent4>
      <a:accent5>
        <a:srgbClr val="029FA0"/>
      </a:accent5>
      <a:accent6>
        <a:srgbClr val="405D78"/>
      </a:accent6>
      <a:hlink>
        <a:srgbClr val="67B7DB"/>
      </a:hlink>
      <a:folHlink>
        <a:srgbClr val="36A1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228</TotalTime>
  <Words>2077</Words>
  <Application>Microsoft Macintosh PowerPoint</Application>
  <PresentationFormat>Panorámica</PresentationFormat>
  <Paragraphs>167</Paragraphs>
  <Slides>7</Slides>
  <Notes>7</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7</vt:i4>
      </vt:variant>
    </vt:vector>
  </HeadingPairs>
  <TitlesOfParts>
    <vt:vector size="10" baseType="lpstr">
      <vt:lpstr>Calibri</vt:lpstr>
      <vt:lpstr>Helvetica Neue</vt:lpstr>
      <vt:lpstr>Office Theme</vt:lpstr>
      <vt:lpstr>المعايير الدنيا لحماية الطفل في العمل الإنساني  CPMS</vt:lpstr>
      <vt:lpstr>الهدف من المعايير </vt:lpstr>
      <vt:lpstr>Presentación de PowerPoint</vt:lpstr>
      <vt:lpstr>مقدمة عامة عن المعيار 16</vt:lpstr>
      <vt:lpstr>Presentación de PowerPoint</vt:lpstr>
      <vt:lpstr>أمثلة من المنطقة</vt:lpstr>
      <vt:lpstr>هل تحتاجون إلى أكثر من النسخة الورقية؟</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Minimum Standards for Child Protection in Humanitarian Action  CPMS</dc:title>
  <dc:creator>Colleen Fitzgerald</dc:creator>
  <cp:lastModifiedBy>CPMS Comms</cp:lastModifiedBy>
  <cp:revision>10</cp:revision>
  <dcterms:created xsi:type="dcterms:W3CDTF">2017-12-20T18:51:03Z</dcterms:created>
  <dcterms:modified xsi:type="dcterms:W3CDTF">2023-01-17T15:36:41Z</dcterms:modified>
</cp:coreProperties>
</file>