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48" r:id="rId1"/>
  </p:sldMasterIdLst>
  <p:notesMasterIdLst>
    <p:notesMasterId r:id="rId10"/>
  </p:notesMasterIdLst>
  <p:sldIdLst>
    <p:sldId id="285" r:id="rId2"/>
    <p:sldId id="292" r:id="rId3"/>
    <p:sldId id="293" r:id="rId4"/>
    <p:sldId id="259" r:id="rId5"/>
    <p:sldId id="260" r:id="rId6"/>
    <p:sldId id="261" r:id="rId7"/>
    <p:sldId id="294" r:id="rId8"/>
    <p:sldId id="295" r:id="rId9"/>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3" roundtripDataSignature="AMtx7miW4zGj1DVk9eqqoXnKlPBgh0r6s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498"/>
    <p:restoredTop sz="85986" autoAdjust="0"/>
  </p:normalViewPr>
  <p:slideViewPr>
    <p:cSldViewPr snapToGrid="0">
      <p:cViewPr varScale="1">
        <p:scale>
          <a:sx n="105" d="100"/>
          <a:sy n="105" d="100"/>
        </p:scale>
        <p:origin x="1040" y="184"/>
      </p:cViewPr>
      <p:guideLst>
        <p:guide orient="horz" pos="2160"/>
        <p:guide pos="384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26"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25"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slide" Target="slides/slide4.xml"/><Relationship Id="rId23" Type="http://customschemas.google.com/relationships/presentationmetadata" Target="metadata"/><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file:///C:/Users/Caudy/Desktop/CPMS%20ref%20group%20comments/CPMS%20complete%20for%20final%20delivery%20with%20ref%20group%20comments%20included.docx#_meukdy"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rtlCol="1"/>
          <a:lstStyle/>
          <a:p>
            <a:pPr marL="0" lvl="0" indent="0" algn="r" rtl="0">
              <a:spcBef>
                <a:spcPts val="0"/>
              </a:spcBef>
              <a:spcAft>
                <a:spcPts val="0"/>
              </a:spcAft>
              <a:buNone/>
            </a:pPr>
            <a:r>
              <a:rPr lang="ar" b="1" dirty="0"/>
              <a:t>للميسّرين:</a:t>
            </a:r>
            <a:endParaRPr lang="en-US" dirty="0"/>
          </a:p>
          <a:p>
            <a:pPr marL="0" lvl="0" indent="0" algn="r" rtl="0">
              <a:spcBef>
                <a:spcPts val="0"/>
              </a:spcBef>
              <a:spcAft>
                <a:spcPts val="0"/>
              </a:spcAft>
              <a:buNone/>
            </a:pPr>
            <a:r>
              <a:rPr lang="ar-SA" sz="1800" dirty="0">
                <a:effectLst/>
                <a:latin typeface="Calibri" panose="020F0502020204030204" pitchFamily="34" charset="0"/>
                <a:ea typeface="MS Mincho" panose="02020609040205080304" pitchFamily="49" charset="-128"/>
                <a:cs typeface="Arial" panose="020B0604020202020204" pitchFamily="34" charset="0"/>
              </a:rPr>
              <a:t>تتوجّه هذه الإحاطة إلى </a:t>
            </a:r>
            <a:r>
              <a:rPr lang="ar-SA" sz="1800" u="sng" dirty="0">
                <a:effectLst/>
                <a:latin typeface="Calibri" panose="020F0502020204030204" pitchFamily="34" charset="0"/>
                <a:ea typeface="MS Mincho" panose="02020609040205080304" pitchFamily="49" charset="-128"/>
                <a:cs typeface="Arial" panose="020B0604020202020204" pitchFamily="34" charset="0"/>
              </a:rPr>
              <a:t>أيّ مستخدم محتمل</a:t>
            </a:r>
            <a:r>
              <a:rPr lang="ar-SA" sz="1800" dirty="0">
                <a:effectLst/>
                <a:latin typeface="Calibri" panose="020F0502020204030204" pitchFamily="34" charset="0"/>
                <a:ea typeface="MS Mincho" panose="02020609040205080304" pitchFamily="49" charset="-128"/>
                <a:cs typeface="Arial" panose="020B0604020202020204" pitchFamily="34" charset="0"/>
              </a:rPr>
              <a:t> للمعايير الدنيا لحماية الطفل</a:t>
            </a:r>
            <a:r>
              <a:rPr lang="ar-LB" sz="1800" dirty="0">
                <a:effectLst/>
                <a:latin typeface="Calibri" panose="020F0502020204030204" pitchFamily="34" charset="0"/>
                <a:ea typeface="MS Mincho" panose="02020609040205080304" pitchFamily="49" charset="-128"/>
                <a:cs typeface="Arial" panose="020B0604020202020204" pitchFamily="34" charset="0"/>
              </a:rPr>
              <a:t>. </a:t>
            </a:r>
            <a:r>
              <a:rPr lang="ar-SA" sz="1800" dirty="0">
                <a:effectLst/>
                <a:latin typeface="Calibri" panose="020F0502020204030204" pitchFamily="34" charset="0"/>
                <a:ea typeface="MS Mincho" panose="02020609040205080304" pitchFamily="49" charset="-128"/>
                <a:cs typeface="Arial" panose="020B0604020202020204" pitchFamily="34" charset="0"/>
              </a:rPr>
              <a:t>وهي موجّهة بشكل أساسي إلى</a:t>
            </a:r>
            <a:r>
              <a:rPr lang="ar-LB" sz="1800" dirty="0">
                <a:effectLst/>
                <a:latin typeface="Calibri" panose="020F0502020204030204" pitchFamily="34" charset="0"/>
                <a:ea typeface="MS Mincho" panose="02020609040205080304" pitchFamily="49" charset="-128"/>
                <a:cs typeface="Arial" panose="020B0604020202020204" pitchFamily="34" charset="0"/>
              </a:rPr>
              <a:t> الموّظفين</a:t>
            </a:r>
            <a:r>
              <a:rPr lang="ar-SA" sz="1800" dirty="0">
                <a:effectLst/>
                <a:latin typeface="Calibri" panose="020F0502020204030204" pitchFamily="34" charset="0"/>
                <a:ea typeface="MS Mincho" panose="02020609040205080304" pitchFamily="49" charset="-128"/>
                <a:cs typeface="Arial" panose="020B0604020202020204" pitchFamily="34" charset="0"/>
              </a:rPr>
              <a:t> العاملين في مجال حماية الطفل، لذلك، فكّروا في توسيع إطار بعض الأسئلة أو إعطاء تفاصيل أكثر، في حال انضمّ إليكم زملاء من قطاعات أخرى.</a:t>
            </a:r>
            <a:endParaRPr lang="en-US" sz="1800" dirty="0">
              <a:effectLst/>
              <a:latin typeface="Calibri" panose="020F0502020204030204" pitchFamily="34" charset="0"/>
              <a:ea typeface="MS Mincho" panose="02020609040205080304" pitchFamily="49" charset="-128"/>
              <a:cs typeface="Arial" panose="020B0604020202020204" pitchFamily="34" charset="0"/>
            </a:endParaRPr>
          </a:p>
          <a:p>
            <a:pPr marL="0" lvl="0" indent="0" algn="r" rtl="0">
              <a:spcBef>
                <a:spcPts val="0"/>
              </a:spcBef>
              <a:spcAft>
                <a:spcPts val="0"/>
              </a:spcAft>
              <a:buNone/>
            </a:pPr>
            <a:endParaRPr lang="ar-LB" sz="1800" dirty="0">
              <a:effectLst/>
              <a:latin typeface="Calibri" panose="020F0502020204030204" pitchFamily="34" charset="0"/>
              <a:ea typeface="MS Mincho" panose="02020609040205080304" pitchFamily="49" charset="-128"/>
              <a:cs typeface="Arial" panose="020B0604020202020204" pitchFamily="34" charset="0"/>
            </a:endParaRPr>
          </a:p>
          <a:p>
            <a:pPr marL="0" lvl="0" indent="0" algn="r" rtl="0">
              <a:spcBef>
                <a:spcPts val="0"/>
              </a:spcBef>
              <a:spcAft>
                <a:spcPts val="0"/>
              </a:spcAft>
              <a:buNone/>
            </a:pPr>
            <a:r>
              <a:rPr lang="ar-SA" sz="1800" dirty="0">
                <a:effectLst/>
                <a:latin typeface="Calibri" panose="020F0502020204030204" pitchFamily="34" charset="0"/>
                <a:ea typeface="MS Mincho" panose="02020609040205080304" pitchFamily="49" charset="-128"/>
                <a:cs typeface="Arial" panose="020B0604020202020204" pitchFamily="34" charset="0"/>
              </a:rPr>
              <a:t>نفترض أنّ كلّ مجموعة ستتألّف من 20 شخصًا تقريبًا، وأنّ جميع الحاضرين في القاعة يعرفون بعضهم البعض (ربّما يكونون زملاء من وكالتكم أو من مجموعة تنسيق حماية الطفل). إذا كانوا لا يعرفون بعضهم البعض، أضيفوا 5 دقائق للتعارف السريع.</a:t>
            </a:r>
            <a:endParaRPr lang="ar-LB" sz="1800" dirty="0">
              <a:effectLst/>
              <a:latin typeface="Calibri" panose="020F0502020204030204" pitchFamily="34" charset="0"/>
              <a:ea typeface="MS Mincho" panose="02020609040205080304" pitchFamily="49" charset="-128"/>
              <a:cs typeface="Arial" panose="020B0604020202020204" pitchFamily="34" charset="0"/>
            </a:endParaRPr>
          </a:p>
          <a:p>
            <a:pPr marL="0" lvl="0" indent="0" algn="r" rtl="0">
              <a:spcBef>
                <a:spcPts val="0"/>
              </a:spcBef>
              <a:spcAft>
                <a:spcPts val="0"/>
              </a:spcAft>
              <a:buNone/>
            </a:pPr>
            <a:endParaRPr lang="ar-LB" sz="1800" dirty="0">
              <a:effectLst/>
              <a:latin typeface="Calibri" panose="020F0502020204030204" pitchFamily="34" charset="0"/>
              <a:ea typeface="MS Mincho" panose="02020609040205080304" pitchFamily="49" charset="-128"/>
              <a:cs typeface="Arial" panose="020B0604020202020204" pitchFamily="34" charset="0"/>
            </a:endParaRPr>
          </a:p>
          <a:p>
            <a:pPr marL="0" lvl="0" indent="0" algn="r" rtl="0">
              <a:spcBef>
                <a:spcPts val="0"/>
              </a:spcBef>
              <a:spcAft>
                <a:spcPts val="0"/>
              </a:spcAft>
              <a:buNone/>
            </a:pPr>
            <a:r>
              <a:rPr lang="ar-LB" sz="1800" dirty="0">
                <a:effectLst/>
                <a:latin typeface="Calibri" panose="020F0502020204030204" pitchFamily="34" charset="0"/>
                <a:ea typeface="MS Mincho" panose="02020609040205080304" pitchFamily="49" charset="-128"/>
                <a:cs typeface="Arial" panose="020B0604020202020204" pitchFamily="34" charset="0"/>
              </a:rPr>
              <a:t>حضروا: لوح</a:t>
            </a:r>
            <a:r>
              <a:rPr lang="ar-SA" sz="1800" dirty="0">
                <a:effectLst/>
                <a:latin typeface="Calibri" panose="020F0502020204030204" pitchFamily="34" charset="0"/>
                <a:ea typeface="MS Mincho" panose="02020609040205080304" pitchFamily="49" charset="-128"/>
                <a:cs typeface="Arial" panose="020B0604020202020204" pitchFamily="34" charset="0"/>
              </a:rPr>
              <a:t> قلاّب </a:t>
            </a:r>
            <a:r>
              <a:rPr lang="ar-LB" sz="1800" dirty="0">
                <a:effectLst/>
                <a:latin typeface="Calibri" panose="020F0502020204030204" pitchFamily="34" charset="0"/>
                <a:ea typeface="MS Mincho" panose="02020609040205080304" pitchFamily="49" charset="-128"/>
                <a:cs typeface="Arial" panose="020B0604020202020204" pitchFamily="34" charset="0"/>
              </a:rPr>
              <a:t>ي</a:t>
            </a:r>
            <a:r>
              <a:rPr lang="ar-SA" sz="1800" dirty="0">
                <a:effectLst/>
                <a:latin typeface="Calibri" panose="020F0502020204030204" pitchFamily="34" charset="0"/>
                <a:ea typeface="MS Mincho" panose="02020609040205080304" pitchFamily="49" charset="-128"/>
                <a:cs typeface="Arial" panose="020B0604020202020204" pitchFamily="34" charset="0"/>
              </a:rPr>
              <a:t>بيّن </a:t>
            </a:r>
            <a:r>
              <a:rPr lang="ar-SA" sz="1800" b="1" dirty="0">
                <a:effectLst/>
                <a:latin typeface="Calibri" panose="020F0502020204030204" pitchFamily="34" charset="0"/>
                <a:ea typeface="MS Mincho" panose="02020609040205080304" pitchFamily="49" charset="-128"/>
                <a:cs typeface="Arial" panose="020B0604020202020204" pitchFamily="34" charset="0"/>
              </a:rPr>
              <a:t>أهداف</a:t>
            </a:r>
            <a:r>
              <a:rPr lang="ar-SA" sz="1800" dirty="0">
                <a:effectLst/>
                <a:latin typeface="Calibri" panose="020F0502020204030204" pitchFamily="34" charset="0"/>
                <a:ea typeface="MS Mincho" panose="02020609040205080304" pitchFamily="49" charset="-128"/>
                <a:cs typeface="Arial" panose="020B0604020202020204" pitchFamily="34" charset="0"/>
              </a:rPr>
              <a:t> الجلسة </a:t>
            </a:r>
            <a:endParaRPr lang="ar-LB" sz="1800" b="0" i="0" dirty="0">
              <a:solidFill>
                <a:srgbClr val="1B2733"/>
              </a:solidFill>
              <a:effectLst/>
              <a:latin typeface="Calibri" panose="020F0502020204030204" pitchFamily="34" charset="0"/>
              <a:ea typeface="MS Mincho" panose="02020609040205080304" pitchFamily="49" charset="-128"/>
              <a:cs typeface="Arial" panose="020B0604020202020204" pitchFamily="34" charset="0"/>
            </a:endParaRPr>
          </a:p>
          <a:p>
            <a:pPr marL="0" lvl="0" indent="0" algn="r" rtl="0">
              <a:spcBef>
                <a:spcPts val="0"/>
              </a:spcBef>
              <a:spcAft>
                <a:spcPts val="0"/>
              </a:spcAft>
              <a:buNone/>
            </a:pPr>
            <a:endParaRPr lang="ar-LB" b="0" i="0" dirty="0">
              <a:solidFill>
                <a:srgbClr val="1B2733"/>
              </a:solidFill>
              <a:effectLst/>
              <a:latin typeface="Calibri" panose="020F0502020204030204" pitchFamily="34" charset="0"/>
              <a:cs typeface="Calibri" panose="020F0502020204030204" pitchFamily="34" charset="0"/>
            </a:endParaRPr>
          </a:p>
          <a:p>
            <a:pPr marL="0" lvl="0" indent="0" algn="r" rtl="0">
              <a:spcBef>
                <a:spcPts val="0"/>
              </a:spcBef>
              <a:spcAft>
                <a:spcPts val="0"/>
              </a:spcAft>
              <a:buNone/>
            </a:pPr>
            <a:r>
              <a:rPr lang="ar" b="0" i="0" dirty="0">
                <a:solidFill>
                  <a:srgbClr val="1B2733"/>
                </a:solidFill>
                <a:effectLst/>
                <a:latin typeface="Calibri" panose="020F0502020204030204" pitchFamily="34" charset="0"/>
                <a:cs typeface="Calibri" panose="020F0502020204030204" pitchFamily="34" charset="0"/>
              </a:rPr>
              <a:t>في نهاية هذه الجلسة، سيكون المشاركون قادرين على:</a:t>
            </a:r>
            <a:endParaRPr lang="en-US" dirty="0">
              <a:latin typeface="Calibri" panose="020F0502020204030204" pitchFamily="34" charset="0"/>
              <a:cs typeface="Calibri" panose="020F0502020204030204" pitchFamily="34" charset="0"/>
            </a:endParaRPr>
          </a:p>
          <a:p>
            <a:pPr marL="171450" lvl="0" indent="-171450" algn="r" rtl="1">
              <a:spcBef>
                <a:spcPts val="0"/>
              </a:spcBef>
              <a:spcAft>
                <a:spcPts val="0"/>
              </a:spcAft>
              <a:buClr>
                <a:schemeClr val="dk1"/>
              </a:buClr>
              <a:buSzPts val="1200"/>
              <a:buFont typeface="Arial"/>
              <a:buChar char="•"/>
            </a:pPr>
            <a:r>
              <a:rPr lang="ar" b="0" i="0" dirty="0">
                <a:solidFill>
                  <a:srgbClr val="1B2733"/>
                </a:solidFill>
                <a:effectLst/>
                <a:latin typeface="Calibri" panose="020F0502020204030204" pitchFamily="34" charset="0"/>
                <a:cs typeface="Calibri" panose="020F0502020204030204" pitchFamily="34" charset="0"/>
              </a:rPr>
              <a:t>وصف محتوى </a:t>
            </a:r>
            <a:r>
              <a:rPr lang="ar-LB" b="0" i="0" dirty="0">
                <a:solidFill>
                  <a:srgbClr val="1B2733"/>
                </a:solidFill>
                <a:effectLst/>
                <a:latin typeface="Calibri" panose="020F0502020204030204" pitchFamily="34" charset="0"/>
                <a:cs typeface="Calibri" panose="020F0502020204030204" pitchFamily="34" charset="0"/>
              </a:rPr>
              <a:t>المعيار 19</a:t>
            </a:r>
          </a:p>
          <a:p>
            <a:pPr marL="171450" lvl="0" indent="-171450" algn="r" rtl="1">
              <a:spcBef>
                <a:spcPts val="0"/>
              </a:spcBef>
              <a:spcAft>
                <a:spcPts val="0"/>
              </a:spcAft>
              <a:buClr>
                <a:schemeClr val="dk1"/>
              </a:buClr>
              <a:buSzPts val="1200"/>
              <a:buFont typeface="Arial"/>
              <a:buChar char="•"/>
            </a:pPr>
            <a:r>
              <a:rPr lang="ar-LB" b="0" i="0" dirty="0">
                <a:solidFill>
                  <a:srgbClr val="1B2733"/>
                </a:solidFill>
                <a:effectLst/>
                <a:latin typeface="Calibri" panose="020F0502020204030204" pitchFamily="34" charset="0"/>
                <a:cs typeface="Calibri" panose="020F0502020204030204" pitchFamily="34" charset="0"/>
              </a:rPr>
              <a:t>شرح وتشارك الرسائل الأساسية</a:t>
            </a:r>
            <a:endParaRPr lang="ar" b="0" i="0" dirty="0">
              <a:solidFill>
                <a:srgbClr val="1B2733"/>
              </a:solidFill>
              <a:effectLst/>
              <a:latin typeface="Calibri" panose="020F0502020204030204" pitchFamily="34" charset="0"/>
              <a:cs typeface="Calibri" panose="020F0502020204030204" pitchFamily="34" charset="0"/>
            </a:endParaRPr>
          </a:p>
          <a:p>
            <a:pPr marL="171450" lvl="0" indent="-171450" algn="r" rtl="1">
              <a:spcBef>
                <a:spcPts val="0"/>
              </a:spcBef>
              <a:spcAft>
                <a:spcPts val="0"/>
              </a:spcAft>
              <a:buClr>
                <a:schemeClr val="dk1"/>
              </a:buClr>
              <a:buSzPts val="1200"/>
              <a:buFont typeface="Arial"/>
              <a:buChar char="•"/>
            </a:pPr>
            <a:r>
              <a:rPr lang="ar" b="0" i="0" dirty="0">
                <a:solidFill>
                  <a:srgbClr val="1B2733"/>
                </a:solidFill>
                <a:effectLst/>
                <a:latin typeface="Calibri" panose="020F0502020204030204" pitchFamily="34" charset="0"/>
                <a:cs typeface="Calibri" panose="020F0502020204030204" pitchFamily="34" charset="0"/>
              </a:rPr>
              <a:t>تبيان كيف ولماذا نستخدم الدليل</a:t>
            </a:r>
          </a:p>
          <a:p>
            <a:pPr marL="0" lvl="0" indent="0" algn="r" rtl="0">
              <a:spcBef>
                <a:spcPts val="0"/>
              </a:spcBef>
              <a:spcAft>
                <a:spcPts val="0"/>
              </a:spcAft>
              <a:buClr>
                <a:schemeClr val="dk1"/>
              </a:buClr>
              <a:buSzPts val="1200"/>
              <a:buFont typeface="Arial"/>
              <a:buNone/>
            </a:pPr>
            <a:endParaRPr lang="en-US" b="1" dirty="0"/>
          </a:p>
          <a:p>
            <a:pPr marL="457200" marR="0" lvl="0" indent="-228600" algn="r" defTabSz="914400" rtl="0" eaLnBrk="1" fontAlgn="auto" latinLnBrk="0" hangingPunct="1">
              <a:lnSpc>
                <a:spcPct val="100000"/>
              </a:lnSpc>
              <a:spcBef>
                <a:spcPts val="0"/>
              </a:spcBef>
              <a:spcAft>
                <a:spcPts val="0"/>
              </a:spcAft>
              <a:buClr>
                <a:srgbClr val="000000"/>
              </a:buClr>
              <a:buSzPts val="1400"/>
              <a:buFont typeface="Arial"/>
              <a:buNone/>
              <a:tabLst/>
              <a:defRPr/>
            </a:pPr>
            <a:r>
              <a:rPr lang="ar" dirty="0"/>
              <a:t>ملاحظة: إذا كنتم قد عقدتم أصلاً جلسة عن</a:t>
            </a:r>
            <a:r>
              <a:rPr lang="ar-LB"/>
              <a:t> </a:t>
            </a:r>
            <a:r>
              <a:rPr lang="ar"/>
              <a:t>ركيزة </a:t>
            </a:r>
            <a:r>
              <a:rPr lang="ar" dirty="0"/>
              <a:t>(ركائز)،</a:t>
            </a:r>
            <a:r>
              <a:rPr lang="ar-LB" dirty="0"/>
              <a:t> أو مبادئ، أو معيار (معايير)</a:t>
            </a:r>
            <a:r>
              <a:rPr lang="ar" dirty="0"/>
              <a:t> </a:t>
            </a:r>
            <a:r>
              <a:rPr lang="ar-LB" dirty="0"/>
              <a:t>أخرى، ف</a:t>
            </a:r>
            <a:r>
              <a:rPr lang="ar" dirty="0"/>
              <a:t>تخطّوا الشريحتَين</a:t>
            </a:r>
            <a:r>
              <a:rPr lang="ar-LB" dirty="0"/>
              <a:t> </a:t>
            </a:r>
            <a:r>
              <a:rPr lang="ar" dirty="0"/>
              <a:t>2 </a:t>
            </a:r>
            <a:r>
              <a:rPr lang="ar-LB" dirty="0"/>
              <a:t>و8</a:t>
            </a:r>
            <a:endParaRPr lang="ar" dirty="0"/>
          </a:p>
          <a:p>
            <a:pPr algn="r" rtl="0"/>
            <a:endParaRPr lang="fr-FR" b="1" dirty="0"/>
          </a:p>
          <a:p>
            <a:pPr algn="r" rtl="1"/>
            <a:r>
              <a:rPr lang="ar" b="1" dirty="0"/>
              <a:t>نصيحة: الشرائح متحرّكة </a:t>
            </a:r>
            <a:r>
              <a:rPr lang="ar" dirty="0"/>
              <a:t>- مع كلّ نقرة تنقرونها، س</a:t>
            </a:r>
            <a:r>
              <a:rPr lang="ar-LB" dirty="0"/>
              <a:t>ي</a:t>
            </a:r>
            <a:r>
              <a:rPr lang="ar" dirty="0"/>
              <a:t>ظهر </a:t>
            </a:r>
            <a:r>
              <a:rPr lang="ar-LB" dirty="0"/>
              <a:t>عدد من</a:t>
            </a:r>
            <a:r>
              <a:rPr lang="ar" dirty="0"/>
              <a:t> </a:t>
            </a:r>
            <a:r>
              <a:rPr lang="ar-LB" dirty="0"/>
              <a:t>ال</a:t>
            </a:r>
            <a:r>
              <a:rPr lang="ar" dirty="0"/>
              <a:t>كلمات، أو عنوان، أو صورة على الشريحة. </a:t>
            </a:r>
          </a:p>
          <a:p>
            <a:pPr algn="r" rtl="1"/>
            <a:r>
              <a:rPr lang="ar" dirty="0"/>
              <a:t>اقرأوا الملاحظات الملائمة من الملاحظات للميسّرين، قبل أن تعرضوا المحتوى التالي، كي يتسنّى للمشاركين الوقت حتّى يستوعبوا ما تقولونه، و</a:t>
            </a:r>
            <a:r>
              <a:rPr lang="ar-LB" dirty="0"/>
              <a:t>ا</a:t>
            </a:r>
            <a:r>
              <a:rPr lang="ar" dirty="0"/>
              <a:t>قرأوا كلّ نقطة على حدة. </a:t>
            </a:r>
          </a:p>
        </p:txBody>
      </p:sp>
      <p:sp>
        <p:nvSpPr>
          <p:cNvPr id="4" name="Espace réservé du numéro de diapositive 3"/>
          <p:cNvSpPr>
            <a:spLocks noGrp="1"/>
          </p:cNvSpPr>
          <p:nvPr>
            <p:ph type="sldNum" sz="quarter" idx="5"/>
          </p:nvPr>
        </p:nvSpPr>
        <p:spPr/>
        <p:txBody>
          <a:bodyPr rtlCol="1"/>
          <a:lstStyle/>
          <a:p>
            <a:pPr rtl="1"/>
            <a:fld id="{199D3823-16DC-42CD-BA98-D653306EA835}" type="slidenum">
              <a:rPr lang="fr-FR" smtClean="0"/>
              <a:t>1</a:t>
            </a:fld>
            <a:endParaRPr lang="fr-FR"/>
          </a:p>
        </p:txBody>
      </p:sp>
    </p:spTree>
    <p:extLst>
      <p:ext uri="{BB962C8B-B14F-4D97-AF65-F5344CB8AC3E}">
        <p14:creationId xmlns:p14="http://schemas.microsoft.com/office/powerpoint/2010/main" val="1343971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7" name="Google Shape;25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1" anchor="t" anchorCtr="0">
            <a:noAutofit/>
          </a:bodyPr>
          <a:lstStyle/>
          <a:p>
            <a:pPr marL="0" lvl="0" indent="0" algn="r" rtl="1">
              <a:spcBef>
                <a:spcPts val="0"/>
              </a:spcBef>
              <a:spcAft>
                <a:spcPts val="0"/>
              </a:spcAft>
              <a:buNone/>
            </a:pPr>
            <a:r>
              <a:rPr lang="ar-LB" dirty="0"/>
              <a:t>إن </a:t>
            </a:r>
            <a:r>
              <a:rPr lang="ar" dirty="0"/>
              <a:t>الجهات المانحة، والحكومات المحلّية، </a:t>
            </a:r>
            <a:r>
              <a:rPr lang="ar-LB" dirty="0"/>
              <a:t>والزملاء من القطاعات الأخرى، </a:t>
            </a:r>
            <a:r>
              <a:rPr lang="ar" dirty="0"/>
              <a:t>وكذلك المستفيدون من خدماتنا</a:t>
            </a:r>
            <a:r>
              <a:rPr lang="ar-LB" dirty="0"/>
              <a:t>، يريدون</a:t>
            </a:r>
            <a:r>
              <a:rPr lang="ar" dirty="0"/>
              <a:t> أن يعرفوا ما الذي نفعله ولماذا.  وعليه، فإنّ المعايير الدنيا لحماية الطفل هي وثيقتنا المرجعية. ف</a:t>
            </a:r>
            <a:r>
              <a:rPr lang="ar-LB" dirty="0"/>
              <a:t>هذه </a:t>
            </a:r>
            <a:r>
              <a:rPr lang="ar" dirty="0"/>
              <a:t>المعايير تمثّل الطريقة الأساسية لتفعيل حقوق الأطفال أو جعلها </a:t>
            </a:r>
            <a:r>
              <a:rPr lang="ar-LB" dirty="0"/>
              <a:t>فعلية</a:t>
            </a:r>
            <a:r>
              <a:rPr lang="ar" dirty="0"/>
              <a:t> </a:t>
            </a:r>
            <a:r>
              <a:rPr lang="ar-LB" dirty="0"/>
              <a:t>في ممارسة </a:t>
            </a:r>
            <a:r>
              <a:rPr lang="ar" dirty="0"/>
              <a:t>الاستجابة الإنسانية. </a:t>
            </a:r>
            <a:endParaRPr dirty="0"/>
          </a:p>
          <a:p>
            <a:pPr marL="0" lvl="0" indent="0" algn="r" rtl="1">
              <a:spcBef>
                <a:spcPts val="0"/>
              </a:spcBef>
              <a:spcAft>
                <a:spcPts val="0"/>
              </a:spcAft>
              <a:buNone/>
            </a:pPr>
            <a:endParaRPr dirty="0"/>
          </a:p>
          <a:p>
            <a:pPr marL="0" lvl="0" indent="0" algn="r" rtl="1">
              <a:lnSpc>
                <a:spcPct val="115000"/>
              </a:lnSpc>
              <a:spcBef>
                <a:spcPts val="0"/>
              </a:spcBef>
              <a:spcAft>
                <a:spcPts val="0"/>
              </a:spcAft>
              <a:buSzPts val="1100"/>
              <a:buNone/>
            </a:pPr>
            <a:r>
              <a:rPr lang="ar" dirty="0"/>
              <a:t>وهي أداة تعاونية، مشتركة بين الوكالات، تؤمّن الرابط مع المبادرات الأخرى مثل المعيار الإنساني الأساسي، وإنسباير، ومعايير الدمج الإنساني</a:t>
            </a:r>
            <a:endParaRPr dirty="0"/>
          </a:p>
          <a:p>
            <a:pPr marL="0" lvl="0" indent="0" algn="r" rtl="1">
              <a:lnSpc>
                <a:spcPct val="115000"/>
              </a:lnSpc>
              <a:spcBef>
                <a:spcPts val="0"/>
              </a:spcBef>
              <a:spcAft>
                <a:spcPts val="0"/>
              </a:spcAft>
              <a:buSzPts val="1100"/>
              <a:buNone/>
            </a:pPr>
            <a:endParaRPr dirty="0"/>
          </a:p>
          <a:p>
            <a:pPr marL="0" lvl="0" indent="0" algn="r" rtl="1">
              <a:lnSpc>
                <a:spcPct val="115000"/>
              </a:lnSpc>
              <a:spcBef>
                <a:spcPts val="0"/>
              </a:spcBef>
              <a:spcAft>
                <a:spcPts val="0"/>
              </a:spcAft>
              <a:buSzPts val="1100"/>
              <a:buNone/>
            </a:pPr>
            <a:r>
              <a:rPr lang="ar" dirty="0"/>
              <a:t>حيثما كان ذلك ملائمًا، تماشت المعايير الدنيا لحماية الطفل مع استراتيجيات إنسباير السبع لإنهاء العنف ضد الأطفال - في الواقع، تنتشر رموز هذه المبادرة في الوثيقة بكاملها.  بالإضافة إلى ذلك، يتمّ تسليط الضوء على المعيار الإنساني الأساسي </a:t>
            </a:r>
            <a:r>
              <a:rPr lang="ar-LB" dirty="0"/>
              <a:t>حول</a:t>
            </a:r>
            <a:r>
              <a:rPr lang="ar-LB" baseline="0" dirty="0"/>
              <a:t> ا</a:t>
            </a:r>
            <a:r>
              <a:rPr lang="ar" dirty="0"/>
              <a:t>لجودة والمساءلة في المقدّمة، ثمّ يتكرّر ذكره على امتداد الدليل. </a:t>
            </a:r>
            <a:endParaRPr dirty="0"/>
          </a:p>
          <a:p>
            <a:pPr marL="0" lvl="0" indent="0" algn="r" rtl="1">
              <a:lnSpc>
                <a:spcPct val="115000"/>
              </a:lnSpc>
              <a:spcBef>
                <a:spcPts val="0"/>
              </a:spcBef>
              <a:spcAft>
                <a:spcPts val="0"/>
              </a:spcAft>
              <a:buSzPts val="1100"/>
              <a:buNone/>
            </a:pPr>
            <a:endParaRPr dirty="0"/>
          </a:p>
          <a:p>
            <a:pPr marL="0" lvl="0" indent="0" algn="r" rtl="1">
              <a:lnSpc>
                <a:spcPct val="115000"/>
              </a:lnSpc>
              <a:spcBef>
                <a:spcPts val="0"/>
              </a:spcBef>
              <a:spcAft>
                <a:spcPts val="0"/>
              </a:spcAft>
              <a:buSzPts val="1100"/>
              <a:buNone/>
            </a:pPr>
            <a:r>
              <a:rPr lang="ar-LB" dirty="0"/>
              <a:t>التكييف وفقًا للسياق </a:t>
            </a:r>
            <a:r>
              <a:rPr lang="ar" dirty="0"/>
              <a:t>أمر محبَّذ ويمكنه أن يخلق تبنّيًا للمعايير على جميع المستويات. فهو يخلق فهمًا أعمق لحماية الطفل في السياق المحدّد بالنسبة إلى مجموعة واسعة من الجهات الفاعلة. وعليه، نشجّع مجموعات التنسيق الوطنية على اعتماد المعايير الدنيا لحماية الطفل. الرجاء أن تطرحوا موضوع اعتماد المعايير مع الزملاء </a:t>
            </a:r>
            <a:r>
              <a:rPr lang="ar-LB" dirty="0"/>
              <a:t>على المستوى ال</a:t>
            </a:r>
            <a:r>
              <a:rPr lang="ar" dirty="0"/>
              <a:t>محلّي، ثمّ اطلبوا التوجيهات من الفريق العالمي للمعايير الدنيا لحماية الطفل. للمزيد من المعلومات، الرجاء مشاهدة الفيديو حو</a:t>
            </a:r>
            <a:r>
              <a:rPr lang="ar-LB" dirty="0"/>
              <a:t>ل التكييف وفقًا للسياق </a:t>
            </a:r>
            <a:r>
              <a:rPr lang="ar" dirty="0"/>
              <a:t>على قناة اليوتيوب الخاصّة بالتحالف.</a:t>
            </a:r>
            <a:endParaRPr dirty="0"/>
          </a:p>
          <a:p>
            <a:pPr marL="0" lvl="0" indent="0" algn="r" rtl="1">
              <a:lnSpc>
                <a:spcPct val="115000"/>
              </a:lnSpc>
              <a:spcBef>
                <a:spcPts val="0"/>
              </a:spcBef>
              <a:spcAft>
                <a:spcPts val="0"/>
              </a:spcAft>
              <a:buSzPts val="1100"/>
              <a:buNone/>
            </a:pPr>
            <a:endParaRPr dirty="0"/>
          </a:p>
          <a:p>
            <a:pPr marL="0" lvl="0" indent="0" algn="r" rtl="1">
              <a:lnSpc>
                <a:spcPct val="115000"/>
              </a:lnSpc>
              <a:spcBef>
                <a:spcPts val="0"/>
              </a:spcBef>
              <a:spcAft>
                <a:spcPts val="0"/>
              </a:spcAft>
              <a:buSzPts val="1100"/>
              <a:buNone/>
            </a:pPr>
            <a:r>
              <a:rPr lang="ar" dirty="0"/>
              <a:t>المربّع: تهدف المعايير الدنيا لحماية الطفل إلى تحسين جودة ومساءلة برامجنا وإلى زيادة التأثير على حماية الأطفال ورفاههم في العمل الإنساني (في جميع السياقات)، من خلال إرساء مبادئ</a:t>
            </a:r>
            <a:r>
              <a:rPr lang="ar-LB" dirty="0"/>
              <a:t>،</a:t>
            </a:r>
            <a:r>
              <a:rPr lang="ar" dirty="0"/>
              <a:t> وأدلّة، وعمليات وقاية، وأهداف مشتركة.  فهي توفّر مجموعة من الممارسات الجيّدة والدروس المستفادة حتّى الآن.</a:t>
            </a:r>
            <a:endParaRPr dirty="0"/>
          </a:p>
          <a:p>
            <a:pPr marL="0" lvl="0" indent="0" algn="l" rtl="1">
              <a:spcBef>
                <a:spcPts val="0"/>
              </a:spcBef>
              <a:spcAft>
                <a:spcPts val="0"/>
              </a:spcAft>
              <a:buNone/>
            </a:pPr>
            <a:endParaRPr dirty="0"/>
          </a:p>
        </p:txBody>
      </p:sp>
      <p:sp>
        <p:nvSpPr>
          <p:cNvPr id="258" name="Google Shape;25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1" anchor="b" anchorCtr="0">
            <a:noAutofit/>
          </a:bodyPr>
          <a:lstStyle/>
          <a:p>
            <a:pPr marL="0" lvl="0" indent="0" algn="r" rtl="1">
              <a:spcBef>
                <a:spcPts val="0"/>
              </a:spcBef>
              <a:spcAft>
                <a:spcPts val="0"/>
              </a:spcAft>
              <a:buNone/>
            </a:pPr>
            <a:fld id="{00000000-1234-1234-1234-123412341234}" type="slidenum">
              <a:rPr lang="en-US"/>
              <a:t>2</a:t>
            </a:fld>
            <a:endParaRPr/>
          </a:p>
        </p:txBody>
      </p:sp>
    </p:spTree>
    <p:extLst>
      <p:ext uri="{BB962C8B-B14F-4D97-AF65-F5344CB8AC3E}">
        <p14:creationId xmlns:p14="http://schemas.microsoft.com/office/powerpoint/2010/main" val="3487245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Google Shape;28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1" anchor="t" anchorCtr="0">
            <a:noAutofit/>
          </a:bodyPr>
          <a:lstStyle/>
          <a:p>
            <a:pPr marL="0" lvl="0" indent="0" algn="r" rtl="1">
              <a:spcBef>
                <a:spcPts val="0"/>
              </a:spcBef>
              <a:spcAft>
                <a:spcPts val="0"/>
              </a:spcAft>
              <a:buNone/>
            </a:pPr>
            <a:endParaRPr lang="en-US" dirty="0"/>
          </a:p>
          <a:p>
            <a:pPr marL="0" lvl="0" indent="0" algn="r" rtl="1">
              <a:spcBef>
                <a:spcPts val="0"/>
              </a:spcBef>
              <a:spcAft>
                <a:spcPts val="0"/>
              </a:spcAft>
              <a:buNone/>
            </a:pPr>
            <a:r>
              <a:rPr lang="ar" dirty="0"/>
              <a:t>هذه لمحة عامّة عن هيكلية المعايير الدنيا لحماية الطفل: فهي تتألّف من 28 معيارًا </a:t>
            </a:r>
            <a:r>
              <a:rPr lang="ar-LB" dirty="0"/>
              <a:t>ضمن </a:t>
            </a:r>
            <a:r>
              <a:rPr lang="ar" dirty="0"/>
              <a:t>4 ركائز، ومن 10 مبادئ لحماية الطفل في العمل الإنساني موزّعة في الدليل بكامله. </a:t>
            </a:r>
          </a:p>
          <a:p>
            <a:pPr marL="0" lvl="0" indent="0" algn="r" rtl="1">
              <a:spcBef>
                <a:spcPts val="0"/>
              </a:spcBef>
              <a:spcAft>
                <a:spcPts val="0"/>
              </a:spcAft>
              <a:buNone/>
            </a:pPr>
            <a:r>
              <a:rPr lang="ar" dirty="0"/>
              <a:t>يمكنكم أن تجدوا هذه اللمحة العامّة في نهاية دليل المعايير الدنيا لحماية الطفل أو في نسخة الدليل على الإنترنت. فهذه طريقة عملية كي تجدوا بسرعة موضوعًا محدّدًا في الدليل.</a:t>
            </a:r>
          </a:p>
          <a:p>
            <a:pPr marL="0" lvl="0" indent="0" algn="r" rtl="1">
              <a:spcBef>
                <a:spcPts val="0"/>
              </a:spcBef>
              <a:spcAft>
                <a:spcPts val="0"/>
              </a:spcAft>
              <a:buNone/>
            </a:pPr>
            <a:endParaRPr lang="en-US" dirty="0"/>
          </a:p>
          <a:p>
            <a:pPr marL="0" marR="0" lvl="0" indent="0" algn="r" defTabSz="914400" rtl="1" eaLnBrk="1" fontAlgn="auto" latinLnBrk="0" hangingPunct="1">
              <a:lnSpc>
                <a:spcPct val="100000"/>
              </a:lnSpc>
              <a:spcBef>
                <a:spcPts val="0"/>
              </a:spcBef>
              <a:spcAft>
                <a:spcPts val="0"/>
              </a:spcAft>
              <a:buClr>
                <a:srgbClr val="000000"/>
              </a:buClr>
              <a:buSzPts val="1400"/>
              <a:buFont typeface="Arial"/>
              <a:buNone/>
              <a:tabLst/>
              <a:defRPr/>
            </a:pPr>
            <a:r>
              <a:rPr lang="ar" dirty="0"/>
              <a:t>يركّز هذا العرض على </a:t>
            </a:r>
            <a:r>
              <a:rPr lang="ar-LB" dirty="0"/>
              <a:t>المعيار 19: </a:t>
            </a:r>
            <a:r>
              <a:rPr lang="ar-SA" sz="1800" dirty="0">
                <a:effectLst/>
                <a:latin typeface="Calibri" panose="020F0502020204030204" pitchFamily="34" charset="0"/>
                <a:ea typeface="Calibri" panose="020F0502020204030204" pitchFamily="34" charset="0"/>
                <a:cs typeface="Arial" panose="020B0604020202020204" pitchFamily="34" charset="0"/>
              </a:rPr>
              <a:t>الرعاية البديلة</a:t>
            </a:r>
            <a:endParaRPr lang="ar-LB" dirty="0"/>
          </a:p>
        </p:txBody>
      </p:sp>
      <p:sp>
        <p:nvSpPr>
          <p:cNvPr id="285" name="Google Shape;285;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1" anchor="b" anchorCtr="0">
            <a:noAutofit/>
          </a:bodyPr>
          <a:lstStyle/>
          <a:p>
            <a:pPr marL="0" lvl="0" indent="0" algn="r" rtl="1">
              <a:spcBef>
                <a:spcPts val="0"/>
              </a:spcBef>
              <a:spcAft>
                <a:spcPts val="0"/>
              </a:spcAft>
              <a:buNone/>
            </a:pPr>
            <a:fld id="{00000000-1234-1234-1234-123412341234}" type="slidenum">
              <a:rPr lang="en-US"/>
              <a:t>3</a:t>
            </a:fld>
            <a:endParaRPr/>
          </a:p>
        </p:txBody>
      </p:sp>
    </p:spTree>
    <p:extLst>
      <p:ext uri="{BB962C8B-B14F-4D97-AF65-F5344CB8AC3E}">
        <p14:creationId xmlns:p14="http://schemas.microsoft.com/office/powerpoint/2010/main" val="16453654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5" name="Google Shape;205;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lang="ar-LB" dirty="0"/>
          </a:p>
          <a:p>
            <a:pPr marL="171450" marR="0" lvl="0" indent="-171450" algn="r" defTabSz="914400" rtl="1" eaLnBrk="1" fontAlgn="auto" latinLnBrk="0" hangingPunct="1">
              <a:lnSpc>
                <a:spcPct val="100000"/>
              </a:lnSpc>
              <a:spcBef>
                <a:spcPts val="0"/>
              </a:spcBef>
              <a:spcAft>
                <a:spcPts val="0"/>
              </a:spcAft>
              <a:buClr>
                <a:schemeClr val="dk1"/>
              </a:buClr>
              <a:buSzPts val="1200"/>
              <a:buFont typeface="Arial"/>
              <a:buChar char="•"/>
              <a:tabLst/>
              <a:defRPr/>
            </a:pPr>
            <a:r>
              <a:rPr lang="ar-LB" dirty="0"/>
              <a:t>يشكل هذا المعيار جزءًا من الركيزة 3 من المعايير المتعلقة بتطوير استراتيجيات ونُهُج وتدخلات ملائمة للوقاية من والاستجابة لمخاطر حماية الطفل </a:t>
            </a:r>
            <a:r>
              <a:rPr lang="ar-LB" sz="1200" dirty="0">
                <a:effectLst/>
                <a:ea typeface="Calibri" panose="020F0502020204030204" pitchFamily="34" charset="0"/>
                <a:cs typeface="Simplified Arabic" panose="02020603050405020304" pitchFamily="18" charset="-78"/>
              </a:rPr>
              <a:t>المُبيَّنة في </a:t>
            </a:r>
            <a:r>
              <a:rPr lang="ar-LB" sz="1200" u="sng" dirty="0">
                <a:solidFill>
                  <a:srgbClr val="0563C1"/>
                </a:solidFill>
                <a:effectLst/>
                <a:ea typeface="Calibri" panose="020F0502020204030204" pitchFamily="34" charset="0"/>
                <a:cs typeface="Simplified Arabic" panose="02020603050405020304" pitchFamily="18" charset="-78"/>
                <a:hlinkClick r:id="rId3"/>
              </a:rPr>
              <a:t>الركيزة 2</a:t>
            </a:r>
            <a:r>
              <a:rPr lang="ar-LB" dirty="0"/>
              <a:t>. </a:t>
            </a:r>
            <a:r>
              <a:rPr lang="ar-LB" sz="1200" dirty="0">
                <a:effectLst/>
                <a:ea typeface="Calibri" panose="020F0502020204030204" pitchFamily="34" charset="0"/>
                <a:cs typeface="Simplified Arabic" panose="02020603050405020304" pitchFamily="18" charset="-78"/>
              </a:rPr>
              <a:t>وتمّ إعداد الركيزة 3 لتعكس التفكير الموجود في النموذج الاجتماعي الإيكولوجي، وهي تتوافق، عندما يكون ذلك ملائمًا، مع استراتيجيات إنسباير، وتبني على استراتيجياتهما القائمة على الأدلّة لمنع العنف ضدّ الأطفال . ولهذا السبب، نجد الرمز في الزاوية. وتعتمد حزمة إنسباير غاية مشابهة: استراتيجيات قائمة على الأدلّة لمنع العنف ضدّ الأطفال. يمكن إيجاد المزيد من المعلومات عن استراتيجيات إنسباير على الرابط التالي: </a:t>
            </a:r>
            <a:r>
              <a:rPr lang="en-US" sz="1200" dirty="0"/>
              <a:t>http://inspire-strategies.org/</a:t>
            </a:r>
          </a:p>
          <a:p>
            <a:pPr marL="0" marR="0" lvl="0" indent="0" algn="r" rtl="1">
              <a:lnSpc>
                <a:spcPct val="100000"/>
              </a:lnSpc>
              <a:spcBef>
                <a:spcPts val="0"/>
              </a:spcBef>
              <a:spcAft>
                <a:spcPts val="0"/>
              </a:spcAft>
              <a:buClr>
                <a:schemeClr val="dk1"/>
              </a:buClr>
              <a:buSzPts val="1200"/>
              <a:buFont typeface="Calibri"/>
              <a:buNone/>
            </a:pPr>
            <a:endParaRPr dirty="0"/>
          </a:p>
          <a:p>
            <a:pPr marL="247650" marR="0" lvl="0" indent="-171450" algn="r" rtl="1">
              <a:lnSpc>
                <a:spcPct val="100000"/>
              </a:lnSpc>
              <a:spcBef>
                <a:spcPts val="0"/>
              </a:spcBef>
              <a:spcAft>
                <a:spcPts val="0"/>
              </a:spcAft>
              <a:buClr>
                <a:schemeClr val="dk1"/>
              </a:buClr>
              <a:buSzPts val="1200"/>
              <a:buFont typeface="Arial" panose="020B0604020202020204" pitchFamily="34" charset="0"/>
              <a:buChar char="•"/>
            </a:pPr>
            <a:r>
              <a:rPr lang="ar-LB" dirty="0"/>
              <a:t>يهدف هذا المعيار إلى السعي إلى تأمين </a:t>
            </a:r>
            <a:r>
              <a:rPr lang="ar-SA" sz="1200"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rPr>
              <a:t>رعايةٍ بديلة</a:t>
            </a:r>
            <a:r>
              <a:rPr lang="ar-LB" sz="1200"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rPr>
              <a:t> حامية ومناسبة </a:t>
            </a:r>
            <a:r>
              <a:rPr lang="ar-SA" sz="1200"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rPr>
              <a:t> بحسب حقوق</a:t>
            </a:r>
            <a:r>
              <a:rPr lang="ar-LB" sz="1200"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rPr>
              <a:t> الأطفال</a:t>
            </a:r>
            <a:r>
              <a:rPr lang="ar-SA" sz="1200"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rPr>
              <a:t>، واحتياجاتهم المحدّدة، ورغباتهم، ومصالحهم الفضلى</a:t>
            </a:r>
            <a:r>
              <a:rPr lang="ar-LB" sz="1200"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rPr>
              <a:t>.</a:t>
            </a:r>
            <a:endParaRPr lang="ar-LB" dirty="0"/>
          </a:p>
          <a:p>
            <a:pPr marL="247650" marR="0" lvl="0" indent="-171450" algn="r" rtl="1">
              <a:lnSpc>
                <a:spcPct val="100000"/>
              </a:lnSpc>
              <a:spcBef>
                <a:spcPts val="0"/>
              </a:spcBef>
              <a:spcAft>
                <a:spcPts val="0"/>
              </a:spcAft>
              <a:buClr>
                <a:schemeClr val="dk1"/>
              </a:buClr>
              <a:buSzPts val="1200"/>
              <a:buFont typeface="Arial" panose="020B0604020202020204" pitchFamily="34" charset="0"/>
              <a:buChar char="•"/>
            </a:pPr>
            <a:r>
              <a:rPr lang="ar-LB" dirty="0"/>
              <a:t>ينبغي إعطاء الأولوية دومًا</a:t>
            </a:r>
            <a:r>
              <a:rPr lang="ar-SA" sz="1200"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rPr>
              <a:t> للرعاية العائلية و</a:t>
            </a:r>
            <a:r>
              <a:rPr lang="ar-LB" sz="1200"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rPr>
              <a:t>وحدة العائلة و</a:t>
            </a:r>
            <a:r>
              <a:rPr lang="ar-SA" sz="1200"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rPr>
              <a:t>ترتيبات الرعاية المستقرّة</a:t>
            </a:r>
            <a:r>
              <a:rPr lang="ar-LB" sz="1200"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rPr>
              <a:t>، ل</a:t>
            </a:r>
            <a:r>
              <a:rPr lang="ar-LB" sz="1800"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rPr>
              <a:t>أ</a:t>
            </a:r>
            <a:r>
              <a:rPr lang="ar-SA" sz="1800" dirty="0">
                <a:effectLst/>
                <a:ea typeface="Calibri" panose="020F0502020204030204" pitchFamily="34" charset="0"/>
                <a:cs typeface="Simplified Arabic" panose="02020603050405020304" pitchFamily="18" charset="-78"/>
              </a:rPr>
              <a:t>نَّ عامل الحماية الأوّل والأهمّ في حياة الطفل هو وجود عائلة آمنة وحاضنة</a:t>
            </a:r>
            <a:r>
              <a:rPr lang="ar-SY" sz="1800" dirty="0">
                <a:effectLst/>
                <a:ea typeface="Calibri" panose="020F0502020204030204" pitchFamily="34" charset="0"/>
                <a:cs typeface="Simplified Arabic" panose="02020603050405020304" pitchFamily="18" charset="-78"/>
              </a:rPr>
              <a:t>.</a:t>
            </a:r>
            <a:r>
              <a:rPr lang="ar-LB" dirty="0"/>
              <a:t> </a:t>
            </a:r>
          </a:p>
          <a:p>
            <a:pPr marL="247650" marR="0" lvl="0" indent="-171450" algn="r" rtl="1">
              <a:lnSpc>
                <a:spcPct val="100000"/>
              </a:lnSpc>
              <a:spcBef>
                <a:spcPts val="0"/>
              </a:spcBef>
              <a:spcAft>
                <a:spcPts val="0"/>
              </a:spcAft>
              <a:buClr>
                <a:schemeClr val="dk1"/>
              </a:buClr>
              <a:buSzPts val="1200"/>
              <a:buFont typeface="Arial" panose="020B0604020202020204" pitchFamily="34" charset="0"/>
              <a:buChar char="•"/>
            </a:pPr>
            <a:r>
              <a:rPr lang="ar-LB" sz="1800" dirty="0">
                <a:effectLst/>
                <a:ea typeface="Calibri" panose="020F0502020204030204" pitchFamily="34" charset="0"/>
                <a:cs typeface="Simplified Arabic" panose="02020603050405020304" pitchFamily="18" charset="-78"/>
              </a:rPr>
              <a:t>ينبغي أخذ </a:t>
            </a:r>
            <a:r>
              <a:rPr lang="ar-SA" sz="1800" dirty="0">
                <a:effectLst/>
                <a:ea typeface="Calibri" panose="020F0502020204030204" pitchFamily="34" charset="0"/>
                <a:cs typeface="Simplified Arabic" panose="02020603050405020304" pitchFamily="18" charset="-78"/>
              </a:rPr>
              <a:t>القواعد الثقافية، والممارسات، والتشريعات، والسياسات المحلّية</a:t>
            </a:r>
            <a:r>
              <a:rPr lang="ar-LB" sz="1800" dirty="0">
                <a:effectLst/>
                <a:ea typeface="Calibri" panose="020F0502020204030204" pitchFamily="34" charset="0"/>
                <a:cs typeface="Simplified Arabic" panose="02020603050405020304" pitchFamily="18" charset="-78"/>
              </a:rPr>
              <a:t> في الحسبان. وقد تساعدكم القواعد والممارسات الثقافية أيضًا في تحديد الأطفال الذين قد يكونون معرضين لخطر الهجر أو سوء المعاملة. على سبيل المثال، يكون الأطفال ذوو الإعاقة 10 مرات </a:t>
            </a:r>
            <a:r>
              <a:rPr lang="ar-SA" sz="1800" dirty="0">
                <a:effectLst/>
                <a:ea typeface="Calibri" panose="020F0502020204030204" pitchFamily="34" charset="0"/>
                <a:cs typeface="Simplified Arabic" panose="02020603050405020304" pitchFamily="18" charset="-78"/>
              </a:rPr>
              <a:t>أكثر عُرضة لأن يتمّ إيداعهم في الرعاية السكنية</a:t>
            </a:r>
            <a:r>
              <a:rPr lang="ar-LB" sz="1800" dirty="0">
                <a:effectLst/>
                <a:ea typeface="Calibri" panose="020F0502020204030204" pitchFamily="34" charset="0"/>
                <a:cs typeface="Simplified Arabic" panose="02020603050405020304" pitchFamily="18" charset="-78"/>
              </a:rPr>
              <a:t> من الأطفال الذين ليس لديهم إعاقة. (التفكير في الأقليات الإثنية، ووالأطفال المولودين خارج إطار الزواج، والأطفال من </a:t>
            </a:r>
            <a:r>
              <a:rPr lang="ar-SA" sz="1800" dirty="0">
                <a:effectLst/>
                <a:ea typeface="Calibri" panose="020F0502020204030204" pitchFamily="34" charset="0"/>
                <a:cs typeface="Simplified Arabic" panose="02020603050405020304" pitchFamily="18" charset="-78"/>
              </a:rPr>
              <a:t>المثليات، والمثليين، ومزدوجي الميل الجنسي، ومغايري الهوية الجنسانية، والمتحيّرين جنسيًا LGBTI</a:t>
            </a:r>
            <a:r>
              <a:rPr lang="ar-LB" sz="1800" dirty="0">
                <a:effectLst/>
                <a:ea typeface="Calibri" panose="020F0502020204030204" pitchFamily="34" charset="0"/>
                <a:cs typeface="Simplified Arabic" panose="02020603050405020304" pitchFamily="18" charset="-78"/>
              </a:rPr>
              <a:t>، وسواهم). وينبغي أن نصمم برامجنا بحيث تحول دون هجر الأطفال والمخاطر التي يتعرضون لها.    </a:t>
            </a:r>
            <a:endParaRPr b="1" dirty="0"/>
          </a:p>
          <a:p>
            <a:pPr marL="0" marR="0" lvl="0" indent="0" algn="l" rtl="0">
              <a:lnSpc>
                <a:spcPct val="100000"/>
              </a:lnSpc>
              <a:spcBef>
                <a:spcPts val="0"/>
              </a:spcBef>
              <a:spcAft>
                <a:spcPts val="0"/>
              </a:spcAft>
              <a:buClr>
                <a:schemeClr val="dk1"/>
              </a:buClr>
              <a:buSzPts val="1200"/>
              <a:buFont typeface="Arial"/>
              <a:buNone/>
            </a:pPr>
            <a:endParaRPr dirty="0">
              <a:latin typeface="Arial"/>
              <a:ea typeface="Arial"/>
              <a:cs typeface="Arial"/>
              <a:sym typeface="Arial"/>
            </a:endParaRPr>
          </a:p>
          <a:p>
            <a:pPr marL="0" marR="0" lvl="0" indent="0" algn="r" rtl="1">
              <a:lnSpc>
                <a:spcPct val="100000"/>
              </a:lnSpc>
              <a:spcBef>
                <a:spcPts val="0"/>
              </a:spcBef>
              <a:spcAft>
                <a:spcPts val="0"/>
              </a:spcAft>
              <a:buClr>
                <a:schemeClr val="dk1"/>
              </a:buClr>
              <a:buSzPts val="1200"/>
              <a:buFont typeface="Calibri"/>
              <a:buNone/>
            </a:pPr>
            <a:r>
              <a:rPr lang="ar-LB" b="1" dirty="0">
                <a:latin typeface="Arial"/>
                <a:ea typeface="Arial"/>
                <a:cs typeface="Arial"/>
                <a:sym typeface="Arial"/>
              </a:rPr>
              <a:t>إطلاق المناقشة: </a:t>
            </a:r>
            <a:r>
              <a:rPr lang="ar-LB" b="0" dirty="0">
                <a:latin typeface="Arial"/>
                <a:ea typeface="Arial"/>
                <a:cs typeface="Arial"/>
                <a:sym typeface="Arial"/>
              </a:rPr>
              <a:t>ما هي القواعد والممارسات الثقافية المتعلقة برعاية الأطفال في سياقكم؟ هل تعرفون عن أي مجموعات من الأطفال قد تكون أكثر عرضة لوضعها في الرعاية البديلة؟ برأيكم، لماذا يحدث ذلك، وما الذي قد يساعد في الحؤول دونه؟</a:t>
            </a:r>
          </a:p>
          <a:p>
            <a:pPr marL="0" marR="0" lvl="0" indent="0" algn="r" rtl="1">
              <a:lnSpc>
                <a:spcPct val="100000"/>
              </a:lnSpc>
              <a:spcBef>
                <a:spcPts val="0"/>
              </a:spcBef>
              <a:spcAft>
                <a:spcPts val="0"/>
              </a:spcAft>
              <a:buClr>
                <a:schemeClr val="dk1"/>
              </a:buClr>
              <a:buSzPts val="1200"/>
              <a:buFont typeface="Calibri"/>
              <a:buNone/>
            </a:pPr>
            <a:endParaRPr lang="ar-LB" b="0" dirty="0">
              <a:latin typeface="Arial"/>
              <a:ea typeface="Arial"/>
              <a:cs typeface="Arial"/>
              <a:sym typeface="Arial"/>
            </a:endParaRPr>
          </a:p>
          <a:p>
            <a:pPr marL="171450" marR="0" lvl="0" indent="-171450" algn="r" rtl="1">
              <a:lnSpc>
                <a:spcPct val="100000"/>
              </a:lnSpc>
              <a:spcBef>
                <a:spcPts val="0"/>
              </a:spcBef>
              <a:spcAft>
                <a:spcPts val="0"/>
              </a:spcAft>
              <a:buClr>
                <a:schemeClr val="dk1"/>
              </a:buClr>
              <a:buSzPts val="1200"/>
              <a:buFont typeface="Arial" panose="020B0604020202020204" pitchFamily="34" charset="0"/>
              <a:buChar char="•"/>
            </a:pPr>
            <a:r>
              <a:rPr lang="ar-LB" b="0" dirty="0">
                <a:latin typeface="Arial"/>
                <a:ea typeface="Arial"/>
                <a:cs typeface="Arial"/>
                <a:sym typeface="Arial"/>
              </a:rPr>
              <a:t>يرتبط هذا المعيار ارتباطًا وثيقًا جدًا بالمعيار المتعلق بالأطفال غير المصحوبين والمنفصلين عن ذويهم، وأيضًا بالمعيارَين المتعلقَين بإدارة الحالات وتقوية البيئات العائلية وبيئات تقديم الرعاية.</a:t>
            </a:r>
          </a:p>
          <a:p>
            <a:pPr marL="171450" marR="0" lvl="0" indent="-171450" algn="r" rtl="1">
              <a:lnSpc>
                <a:spcPct val="100000"/>
              </a:lnSpc>
              <a:spcBef>
                <a:spcPts val="0"/>
              </a:spcBef>
              <a:spcAft>
                <a:spcPts val="0"/>
              </a:spcAft>
              <a:buClr>
                <a:schemeClr val="dk1"/>
              </a:buClr>
              <a:buSzPts val="1200"/>
              <a:buFont typeface="Arial" panose="020B0604020202020204" pitchFamily="34" charset="0"/>
              <a:buChar char="•"/>
            </a:pPr>
            <a:r>
              <a:rPr lang="ar-LB" b="0" dirty="0">
                <a:latin typeface="Arial"/>
                <a:ea typeface="Arial"/>
                <a:cs typeface="Arial"/>
                <a:sym typeface="Arial"/>
              </a:rPr>
              <a:t>الرموز: يرتبط هذا المعيار باستراتيجيات إنسباير المتعلقة بدعم الوالدَين ومقدمي الرعاية + خدمات الاستجابة والدعم.</a:t>
            </a:r>
            <a:endParaRPr dirty="0">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endParaRPr dirty="0">
              <a:latin typeface="Arial"/>
              <a:ea typeface="Arial"/>
              <a:cs typeface="Arial"/>
              <a:sym typeface="Arial"/>
            </a:endParaRPr>
          </a:p>
          <a:p>
            <a:pPr marL="171450" marR="0" lvl="0" indent="-82550" algn="l" rtl="0">
              <a:lnSpc>
                <a:spcPct val="100000"/>
              </a:lnSpc>
              <a:spcBef>
                <a:spcPts val="0"/>
              </a:spcBef>
              <a:spcAft>
                <a:spcPts val="0"/>
              </a:spcAft>
              <a:buClr>
                <a:srgbClr val="000000"/>
              </a:buClr>
              <a:buSzPts val="1400"/>
              <a:buFont typeface="Arial"/>
              <a:buNone/>
            </a:pPr>
            <a:endParaRPr b="0" dirty="0"/>
          </a:p>
        </p:txBody>
      </p:sp>
      <p:sp>
        <p:nvSpPr>
          <p:cNvPr id="206" name="Google Shape;206;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9" name="Google Shape;219;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lang="ar-LB" sz="1200" b="0" i="1" u="none" strike="noStrike" dirty="0">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chemeClr val="dk1"/>
              </a:buClr>
              <a:buSzPts val="1200"/>
              <a:buFont typeface="Calibri"/>
              <a:buNone/>
              <a:tabLst/>
              <a:defRPr/>
            </a:pPr>
            <a:r>
              <a:rPr lang="ar-LB" sz="1200" b="0" i="0" u="none" strike="noStrike" dirty="0">
                <a:latin typeface="Calibri"/>
                <a:ea typeface="Calibri"/>
                <a:cs typeface="Calibri"/>
                <a:sym typeface="Calibri"/>
              </a:rPr>
              <a:t>ينص المعيار 19 على ما يلي: </a:t>
            </a:r>
            <a:r>
              <a:rPr lang="ar-LB" sz="1200" b="0" i="1" u="none" strike="noStrike" dirty="0">
                <a:latin typeface="Calibri"/>
                <a:ea typeface="Calibri"/>
                <a:cs typeface="Calibri"/>
                <a:sym typeface="Calibri"/>
              </a:rPr>
              <a:t>"</a:t>
            </a:r>
            <a:r>
              <a:rPr lang="ar-SA" sz="1800"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rPr>
              <a:t>يحصل جميع الأطفال الذين يفتقرون إلى الرعاية الحامية والمناسبة على رعايةٍ بديلة بحسب حقوقهم، واحتياجاتهم المحدّدة، ورغباتهم، ومصالحهم الفضلى، مع إيلاء الأولوية للرعاية العائلية وترتيبات الرعاية المستقرّة.</a:t>
            </a:r>
            <a:r>
              <a:rPr lang="ar-LB" sz="1800"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rPr>
              <a:t>"</a:t>
            </a:r>
            <a:endParaRPr lang="en-US" sz="1800" dirty="0">
              <a:effectLst/>
              <a:latin typeface="Calibri" panose="020F0502020204030204" pitchFamily="34" charset="0"/>
              <a:ea typeface="Calibri" panose="020F0502020204030204" pitchFamily="34" charset="0"/>
            </a:endParaRPr>
          </a:p>
          <a:p>
            <a:pPr marL="0" marR="0" lvl="0" indent="0" algn="r" rtl="1">
              <a:lnSpc>
                <a:spcPct val="100000"/>
              </a:lnSpc>
              <a:spcBef>
                <a:spcPts val="0"/>
              </a:spcBef>
              <a:spcAft>
                <a:spcPts val="0"/>
              </a:spcAft>
              <a:buClr>
                <a:schemeClr val="dk1"/>
              </a:buClr>
              <a:buSzPts val="1200"/>
              <a:buFont typeface="Calibri"/>
              <a:buNone/>
            </a:pPr>
            <a:endParaRPr sz="1200" b="0" i="1" u="none" strike="noStrike" dirty="0">
              <a:latin typeface="Calibri"/>
              <a:ea typeface="Calibri"/>
              <a:cs typeface="Calibri"/>
              <a:sym typeface="Calibri"/>
            </a:endParaRPr>
          </a:p>
          <a:p>
            <a:pPr marL="0" marR="0" lvl="0" indent="0" algn="r" rtl="1">
              <a:lnSpc>
                <a:spcPct val="100000"/>
              </a:lnSpc>
              <a:spcBef>
                <a:spcPts val="0"/>
              </a:spcBef>
              <a:spcAft>
                <a:spcPts val="0"/>
              </a:spcAft>
              <a:buClr>
                <a:schemeClr val="dk1"/>
              </a:buClr>
              <a:buSzPts val="1200"/>
              <a:buFont typeface="Calibri"/>
              <a:buNone/>
            </a:pPr>
            <a:r>
              <a:rPr lang="ar-LB" b="1" dirty="0"/>
              <a:t>إطلاق المناقشة: </a:t>
            </a:r>
            <a:r>
              <a:rPr lang="ar-LB" dirty="0"/>
              <a:t>ما هي الأنواع المختلفة للرعاية البديلة؟</a:t>
            </a:r>
          </a:p>
          <a:p>
            <a:pPr marL="0" marR="0" lvl="0" indent="0" algn="r" rtl="1">
              <a:lnSpc>
                <a:spcPct val="100000"/>
              </a:lnSpc>
              <a:spcBef>
                <a:spcPts val="0"/>
              </a:spcBef>
              <a:spcAft>
                <a:spcPts val="0"/>
              </a:spcAft>
              <a:buClr>
                <a:schemeClr val="dk1"/>
              </a:buClr>
              <a:buSzPts val="1200"/>
              <a:buFont typeface="Calibri"/>
              <a:buNone/>
            </a:pPr>
            <a:r>
              <a:rPr lang="ar-LB" dirty="0"/>
              <a:t>ناقشوا الأشكال المحلية والموجودة في السياق للرعاية البديلة مع المشاركين. عند الحاجة، يمكنكم استكمال إجاباتهم بما يلي: </a:t>
            </a:r>
          </a:p>
          <a:p>
            <a:pPr marL="0" marR="0" lvl="0" indent="0" algn="r" rtl="1">
              <a:lnSpc>
                <a:spcPct val="100000"/>
              </a:lnSpc>
              <a:spcBef>
                <a:spcPts val="0"/>
              </a:spcBef>
              <a:spcAft>
                <a:spcPts val="0"/>
              </a:spcAft>
              <a:buClr>
                <a:schemeClr val="dk1"/>
              </a:buClr>
              <a:buSzPts val="1200"/>
              <a:buFont typeface="Calibri"/>
              <a:buNone/>
            </a:pPr>
            <a:r>
              <a:rPr lang="ar-LB" dirty="0"/>
              <a:t> </a:t>
            </a:r>
            <a:r>
              <a:rPr lang="ar-LB" dirty="0">
                <a:latin typeface="Arial" panose="020B0604020202020204" pitchFamily="34" charset="0"/>
                <a:ea typeface="Arial"/>
                <a:cs typeface="Arial" panose="020B0604020202020204" pitchFamily="34" charset="0"/>
                <a:sym typeface="Arial"/>
              </a:rPr>
              <a:t>← في كل سياق، يمكن أن تتوفر خيارات متعددة للرعاية البديلة:</a:t>
            </a:r>
          </a:p>
          <a:p>
            <a:pPr marL="285750" marR="0" lvl="0" indent="-285750" algn="r" rtl="1">
              <a:lnSpc>
                <a:spcPct val="100000"/>
              </a:lnSpc>
              <a:spcBef>
                <a:spcPts val="0"/>
              </a:spcBef>
              <a:spcAft>
                <a:spcPts val="0"/>
              </a:spcAft>
              <a:buClr>
                <a:schemeClr val="dk1"/>
              </a:buClr>
              <a:buSzPts val="1200"/>
              <a:buFontTx/>
              <a:buChar char="-"/>
            </a:pPr>
            <a:r>
              <a:rPr lang="ar-SA" sz="1800" dirty="0">
                <a:effectLst/>
                <a:ea typeface="Calibri" panose="020F0502020204030204" pitchFamily="34" charset="0"/>
                <a:cs typeface="Simplified Arabic" panose="02020603050405020304" pitchFamily="18" charset="-78"/>
              </a:rPr>
              <a:t>الرعاية البديلة العائلية</a:t>
            </a:r>
            <a:r>
              <a:rPr lang="ar-SY" sz="1800" dirty="0">
                <a:effectLst/>
                <a:ea typeface="Calibri" panose="020F0502020204030204" pitchFamily="34" charset="0"/>
                <a:cs typeface="Simplified Arabic" panose="02020603050405020304" pitchFamily="18" charset="-78"/>
              </a:rPr>
              <a:t> </a:t>
            </a:r>
            <a:r>
              <a:rPr lang="ar-LB" sz="1800" dirty="0">
                <a:effectLst/>
                <a:ea typeface="Calibri" panose="020F0502020204030204" pitchFamily="34" charset="0"/>
                <a:cs typeface="Simplified Arabic" panose="02020603050405020304" pitchFamily="18" charset="-78"/>
              </a:rPr>
              <a:t>(</a:t>
            </a:r>
            <a:r>
              <a:rPr lang="ar-SA" sz="1800" dirty="0">
                <a:effectLst/>
                <a:ea typeface="Calibri" panose="020F0502020204030204" pitchFamily="34" charset="0"/>
                <a:cs typeface="Simplified Arabic" panose="02020603050405020304" pitchFamily="18" charset="-78"/>
              </a:rPr>
              <a:t>رعاية ضمن عائلة ليست عائلة الطفل بالضرورة</a:t>
            </a:r>
            <a:r>
              <a:rPr lang="ar-LB" sz="1800" dirty="0">
                <a:effectLst/>
                <a:ea typeface="Calibri" panose="020F0502020204030204" pitchFamily="34" charset="0"/>
                <a:cs typeface="Simplified Arabic" panose="02020603050405020304" pitchFamily="18" charset="-78"/>
              </a:rPr>
              <a:t>) </a:t>
            </a:r>
            <a:r>
              <a:rPr lang="ar-LB" sz="1800" dirty="0">
                <a:latin typeface="Arial" panose="020B0604020202020204" pitchFamily="34" charset="0"/>
                <a:ea typeface="Arial"/>
                <a:cs typeface="Arial" panose="020B0604020202020204" pitchFamily="34" charset="0"/>
                <a:sym typeface="Arial"/>
              </a:rPr>
              <a:t>←</a:t>
            </a:r>
            <a:r>
              <a:rPr lang="ar-SY" sz="1800" dirty="0">
                <a:effectLst/>
                <a:ea typeface="Calibri" panose="020F0502020204030204" pitchFamily="34" charset="0"/>
                <a:cs typeface="Simplified Arabic" panose="02020603050405020304" pitchFamily="18" charset="-78"/>
              </a:rPr>
              <a:t> </a:t>
            </a:r>
            <a:r>
              <a:rPr lang="ar-SA" sz="1800" dirty="0">
                <a:effectLst/>
                <a:ea typeface="Calibri" panose="020F0502020204030204" pitchFamily="34" charset="0"/>
                <a:cs typeface="Simplified Arabic" panose="02020603050405020304" pitchFamily="18" charset="-78"/>
              </a:rPr>
              <a:t>هي الخيار المفضّل للأطفال الذين يحتاجون إلى رعاية بديلة</a:t>
            </a:r>
            <a:r>
              <a:rPr lang="ar-SY" sz="1800" dirty="0">
                <a:effectLst/>
                <a:ea typeface="Calibri" panose="020F0502020204030204" pitchFamily="34" charset="0"/>
                <a:cs typeface="Simplified Arabic" panose="02020603050405020304" pitchFamily="18" charset="-78"/>
              </a:rPr>
              <a:t>.</a:t>
            </a:r>
            <a:endParaRPr lang="ar-LB" sz="1800" dirty="0">
              <a:effectLst/>
              <a:ea typeface="Calibri" panose="020F0502020204030204" pitchFamily="34" charset="0"/>
              <a:cs typeface="Simplified Arabic" panose="02020603050405020304" pitchFamily="18" charset="-78"/>
            </a:endParaRPr>
          </a:p>
          <a:p>
            <a:pPr marL="171450" marR="0" lvl="0" indent="-171450" algn="r" rtl="1">
              <a:lnSpc>
                <a:spcPct val="100000"/>
              </a:lnSpc>
              <a:spcBef>
                <a:spcPts val="0"/>
              </a:spcBef>
              <a:spcAft>
                <a:spcPts val="0"/>
              </a:spcAft>
              <a:buClr>
                <a:schemeClr val="dk1"/>
              </a:buClr>
              <a:buSzPts val="1200"/>
              <a:buFontTx/>
              <a:buChar char="-"/>
            </a:pPr>
            <a:r>
              <a:rPr lang="ar-SA" sz="1800" dirty="0">
                <a:effectLst/>
                <a:ea typeface="Calibri" panose="020F0502020204030204" pitchFamily="34" charset="0"/>
                <a:cs typeface="Simplified Arabic" panose="02020603050405020304" pitchFamily="18" charset="-78"/>
              </a:rPr>
              <a:t>رعاية ذوي القربى</a:t>
            </a:r>
            <a:r>
              <a:rPr lang="ar-SY" sz="1800" dirty="0">
                <a:effectLst/>
                <a:ea typeface="Calibri" panose="020F0502020204030204" pitchFamily="34" charset="0"/>
                <a:cs typeface="Simplified Arabic" panose="02020603050405020304" pitchFamily="18" charset="-78"/>
              </a:rPr>
              <a:t> </a:t>
            </a:r>
            <a:r>
              <a:rPr lang="ar-LB" sz="1800" dirty="0">
                <a:effectLst/>
                <a:ea typeface="Calibri" panose="020F0502020204030204" pitchFamily="34" charset="0"/>
                <a:cs typeface="Simplified Arabic" panose="02020603050405020304" pitchFamily="18" charset="-78"/>
              </a:rPr>
              <a:t>(</a:t>
            </a:r>
            <a:r>
              <a:rPr lang="ar-SA" sz="1800" dirty="0">
                <a:effectLst/>
                <a:ea typeface="Calibri" panose="020F0502020204030204" pitchFamily="34" charset="0"/>
                <a:cs typeface="Simplified Arabic" panose="02020603050405020304" pitchFamily="18" charset="-78"/>
              </a:rPr>
              <a:t>الرعاية ضمن عائلة على صلة قربى مع الطفل أو معروفة منه</a:t>
            </a:r>
            <a:r>
              <a:rPr lang="ar-LB" sz="1800" dirty="0">
                <a:effectLst/>
                <a:ea typeface="Calibri" panose="020F0502020204030204" pitchFamily="34" charset="0"/>
                <a:cs typeface="Simplified Arabic" panose="02020603050405020304" pitchFamily="18" charset="-78"/>
              </a:rPr>
              <a:t>)</a:t>
            </a:r>
          </a:p>
          <a:p>
            <a:pPr marL="171450" marR="0" lvl="0" indent="-171450" algn="r" rtl="1">
              <a:lnSpc>
                <a:spcPct val="100000"/>
              </a:lnSpc>
              <a:spcBef>
                <a:spcPts val="0"/>
              </a:spcBef>
              <a:spcAft>
                <a:spcPts val="0"/>
              </a:spcAft>
              <a:buClr>
                <a:schemeClr val="dk1"/>
              </a:buClr>
              <a:buSzPts val="1200"/>
              <a:buFontTx/>
              <a:buChar char="-"/>
            </a:pPr>
            <a:r>
              <a:rPr lang="ar-LB" dirty="0"/>
              <a:t>رعاية الكفالة (وضع الطفل بترتيب من الحكومة أو من وكالة خدمات اجتماعية، في مؤسسة، أو مركز إيواء مجموعات صغيرة، أو عائلة كفيلة) </a:t>
            </a:r>
            <a:r>
              <a:rPr lang="ar-LB" sz="1200" dirty="0">
                <a:latin typeface="Arial" panose="020B0604020202020204" pitchFamily="34" charset="0"/>
                <a:ea typeface="Arial"/>
                <a:cs typeface="Arial" panose="020B0604020202020204" pitchFamily="34" charset="0"/>
                <a:sym typeface="Arial"/>
              </a:rPr>
              <a:t>← لا ينبغي أن تكون ابدًا الخيار الوحيد للرعاية البديلة، ولا ينبغي أن تحل محل دعم عائلات الأطفال بحد ذاتها.</a:t>
            </a:r>
          </a:p>
          <a:p>
            <a:pPr marL="171450" marR="0" lvl="0" indent="-171450" algn="r" rtl="1">
              <a:lnSpc>
                <a:spcPct val="100000"/>
              </a:lnSpc>
              <a:spcBef>
                <a:spcPts val="0"/>
              </a:spcBef>
              <a:spcAft>
                <a:spcPts val="0"/>
              </a:spcAft>
              <a:buClr>
                <a:schemeClr val="dk1"/>
              </a:buClr>
              <a:buSzPts val="1200"/>
              <a:buFontTx/>
              <a:buChar char="-"/>
            </a:pPr>
            <a:r>
              <a:rPr lang="ar-LB" sz="1200" dirty="0">
                <a:latin typeface="Arial" panose="020B0604020202020204" pitchFamily="34" charset="0"/>
                <a:ea typeface="Arial"/>
                <a:cs typeface="Arial" panose="020B0604020202020204" pitchFamily="34" charset="0"/>
                <a:sym typeface="Arial"/>
              </a:rPr>
              <a:t>الرعاية السكنية (</a:t>
            </a:r>
            <a:r>
              <a:rPr lang="ar-SA" sz="1800" dirty="0">
                <a:effectLst/>
                <a:ea typeface="Calibri" panose="020F0502020204030204" pitchFamily="34" charset="0"/>
                <a:cs typeface="Simplified Arabic" panose="02020603050405020304" pitchFamily="18" charset="-78"/>
              </a:rPr>
              <a:t>الملاجئ المؤقّتة، ومراكز الرعاية المؤقّتة، ومراكز إيواء المجموعات الصغيرة، والرعاية المؤسّسية</a:t>
            </a:r>
            <a:r>
              <a:rPr lang="ar-LB" sz="1800" dirty="0">
                <a:effectLst/>
                <a:ea typeface="Calibri" panose="020F0502020204030204" pitchFamily="34" charset="0"/>
                <a:cs typeface="Simplified Arabic" panose="02020603050405020304" pitchFamily="18" charset="-78"/>
              </a:rPr>
              <a:t>) </a:t>
            </a:r>
            <a:r>
              <a:rPr lang="ar-LB" sz="1800" dirty="0">
                <a:latin typeface="Arial" panose="020B0604020202020204" pitchFamily="34" charset="0"/>
                <a:ea typeface="Arial"/>
                <a:cs typeface="Arial" panose="020B0604020202020204" pitchFamily="34" charset="0"/>
                <a:sym typeface="Arial"/>
              </a:rPr>
              <a:t>←</a:t>
            </a:r>
            <a:r>
              <a:rPr lang="ar-SY" sz="1800" dirty="0">
                <a:effectLst/>
                <a:ea typeface="Calibri" panose="020F0502020204030204" pitchFamily="34" charset="0"/>
                <a:cs typeface="Simplified Arabic" panose="02020603050405020304" pitchFamily="18" charset="-78"/>
              </a:rPr>
              <a:t> </a:t>
            </a:r>
            <a:r>
              <a:rPr lang="ar-SA" sz="1800" dirty="0">
                <a:effectLst/>
                <a:ea typeface="Calibri" panose="020F0502020204030204" pitchFamily="34" charset="0"/>
                <a:cs typeface="Simplified Arabic" panose="02020603050405020304" pitchFamily="18" charset="-78"/>
              </a:rPr>
              <a:t>ينبغي أن تكون الرعاية السكنية ملاذًا أخيرًا فقط، ولأقصر فترة ممكنة</a:t>
            </a:r>
            <a:r>
              <a:rPr lang="ar-LB" sz="1800" dirty="0">
                <a:effectLst/>
                <a:ea typeface="Calibri" panose="020F0502020204030204" pitchFamily="34" charset="0"/>
                <a:cs typeface="Simplified Arabic" panose="02020603050405020304" pitchFamily="18" charset="-78"/>
              </a:rPr>
              <a:t>،</a:t>
            </a:r>
            <a:r>
              <a:rPr lang="ar-SA" sz="1800" dirty="0">
                <a:effectLst/>
                <a:ea typeface="Calibri" panose="020F0502020204030204" pitchFamily="34" charset="0"/>
                <a:cs typeface="Simplified Arabic" panose="02020603050405020304" pitchFamily="18" charset="-78"/>
              </a:rPr>
              <a:t> بعد أن يكون قد تمّ استكشاف جميع خيارات الرعاية المؤقّتة العائلية، أو إذا كانت غير ممكنة أو غير متوفّرة</a:t>
            </a:r>
            <a:r>
              <a:rPr lang="ar-SY" sz="1800" dirty="0">
                <a:effectLst/>
                <a:ea typeface="Calibri" panose="020F0502020204030204" pitchFamily="34" charset="0"/>
                <a:cs typeface="Simplified Arabic" panose="02020603050405020304" pitchFamily="18" charset="-78"/>
              </a:rPr>
              <a:t>.</a:t>
            </a:r>
            <a:r>
              <a:rPr lang="ar-LB" sz="1800" dirty="0">
                <a:effectLst/>
                <a:ea typeface="Calibri" panose="020F0502020204030204" pitchFamily="34" charset="0"/>
                <a:cs typeface="Simplified Arabic" panose="02020603050405020304" pitchFamily="18" charset="-78"/>
              </a:rPr>
              <a:t> </a:t>
            </a:r>
            <a:r>
              <a:rPr lang="ar-SA" sz="1800" dirty="0">
                <a:effectLst/>
                <a:ea typeface="Calibri" panose="020F0502020204030204" pitchFamily="34" charset="0"/>
                <a:cs typeface="Simplified Arabic" panose="02020603050405020304" pitchFamily="18" charset="-78"/>
              </a:rPr>
              <a:t>وينبغي بذل كلّ جهد ممكن للتقليل من "الثقافة المؤسّسية" إلى الحد الأدنى</a:t>
            </a:r>
            <a:r>
              <a:rPr lang="ar-LB" sz="1800" dirty="0">
                <a:effectLst/>
                <a:ea typeface="Calibri" panose="020F0502020204030204" pitchFamily="34" charset="0"/>
                <a:cs typeface="Simplified Arabic" panose="02020603050405020304" pitchFamily="18" charset="-78"/>
              </a:rPr>
              <a:t>.</a:t>
            </a:r>
          </a:p>
          <a:p>
            <a:pPr marL="171450" marR="0" lvl="0" indent="-171450" algn="r" rtl="1">
              <a:lnSpc>
                <a:spcPct val="100000"/>
              </a:lnSpc>
              <a:spcBef>
                <a:spcPts val="0"/>
              </a:spcBef>
              <a:spcAft>
                <a:spcPts val="0"/>
              </a:spcAft>
              <a:buClr>
                <a:schemeClr val="dk1"/>
              </a:buClr>
              <a:buSzPts val="1200"/>
              <a:buFontTx/>
              <a:buChar char="-"/>
            </a:pPr>
            <a:r>
              <a:rPr lang="ar-LB" sz="1800" dirty="0">
                <a:effectLst/>
                <a:latin typeface="Arial" panose="020B0604020202020204" pitchFamily="34" charset="0"/>
                <a:ea typeface="Arial"/>
                <a:cs typeface="Simplified Arabic" panose="02020603050405020304" pitchFamily="18" charset="-78"/>
                <a:sym typeface="Arial"/>
              </a:rPr>
              <a:t>العيش المستقل المدعوم (مناسب خصوصًا للمراهقين)</a:t>
            </a:r>
          </a:p>
          <a:p>
            <a:pPr marL="171450" marR="0" lvl="0" indent="-171450" algn="r" rtl="1">
              <a:lnSpc>
                <a:spcPct val="100000"/>
              </a:lnSpc>
              <a:spcBef>
                <a:spcPts val="0"/>
              </a:spcBef>
              <a:spcAft>
                <a:spcPts val="0"/>
              </a:spcAft>
              <a:buClr>
                <a:schemeClr val="dk1"/>
              </a:buClr>
              <a:buSzPts val="1200"/>
              <a:buFontTx/>
              <a:buChar char="-"/>
            </a:pPr>
            <a:r>
              <a:rPr lang="ar-SA" sz="1800" dirty="0">
                <a:effectLst/>
                <a:ea typeface="Calibri" panose="020F0502020204030204" pitchFamily="34" charset="0"/>
                <a:cs typeface="Simplified Arabic" panose="02020603050405020304" pitchFamily="18" charset="-78"/>
              </a:rPr>
              <a:t>بالنسبة إلى الأطفال اللاجئين، أو النازحين داخليًا، أو المهاجرين قد يتمّ ذلك عن طريق تأمين التواصل بين الطفل وأشخاص من مجتمعه المحلّي الأصلي موجودين هم أيضًا في البلد أو الموقع الجديد المُضيف</a:t>
            </a:r>
            <a:r>
              <a:rPr lang="ar-SY" sz="1800" dirty="0">
                <a:effectLst/>
                <a:ea typeface="Calibri" panose="020F0502020204030204" pitchFamily="34" charset="0"/>
                <a:cs typeface="Simplified Arabic" panose="02020603050405020304" pitchFamily="18" charset="-78"/>
              </a:rPr>
              <a:t>.</a:t>
            </a:r>
            <a:r>
              <a:rPr lang="ar-LB" sz="1800" dirty="0">
                <a:effectLst/>
                <a:ea typeface="Calibri" panose="020F0502020204030204" pitchFamily="34" charset="0"/>
                <a:cs typeface="Simplified Arabic" panose="02020603050405020304" pitchFamily="18" charset="-78"/>
              </a:rPr>
              <a:t> </a:t>
            </a:r>
            <a:r>
              <a:rPr lang="ar-LB" sz="1200" i="0" dirty="0">
                <a:latin typeface="Arial" panose="020B0604020202020204" pitchFamily="34" charset="0"/>
                <a:ea typeface="Arial"/>
                <a:cs typeface="Arial" panose="020B0604020202020204" pitchFamily="34" charset="0"/>
                <a:sym typeface="Arial"/>
              </a:rPr>
              <a:t>[← </a:t>
            </a:r>
            <a:r>
              <a:rPr lang="ar-LB" sz="1200" i="0" dirty="0">
                <a:latin typeface="Arial"/>
                <a:ea typeface="Arial"/>
                <a:cs typeface="Arial"/>
                <a:sym typeface="Arial"/>
              </a:rPr>
              <a:t>رمز </a:t>
            </a:r>
            <a:r>
              <a:rPr lang="ar-LB" sz="1200" b="1" i="0" dirty="0">
                <a:latin typeface="Arial"/>
                <a:ea typeface="Arial"/>
                <a:cs typeface="Arial"/>
                <a:sym typeface="Arial"/>
              </a:rPr>
              <a:t>اللجوء</a:t>
            </a:r>
            <a:r>
              <a:rPr lang="ar-LB" sz="1200" i="0" dirty="0">
                <a:latin typeface="Arial"/>
                <a:ea typeface="Arial"/>
                <a:cs typeface="Arial"/>
                <a:sym typeface="Arial"/>
              </a:rPr>
              <a:t>]</a:t>
            </a:r>
          </a:p>
          <a:p>
            <a:pPr marL="0" marR="0" lvl="0" indent="0" algn="r" rtl="1">
              <a:lnSpc>
                <a:spcPct val="100000"/>
              </a:lnSpc>
              <a:spcBef>
                <a:spcPts val="0"/>
              </a:spcBef>
              <a:spcAft>
                <a:spcPts val="0"/>
              </a:spcAft>
              <a:buClr>
                <a:schemeClr val="dk1"/>
              </a:buClr>
              <a:buSzPts val="1200"/>
              <a:buFontTx/>
              <a:buNone/>
            </a:pPr>
            <a:endParaRPr lang="ar-LB" sz="1200" i="0" dirty="0">
              <a:latin typeface="Arial"/>
              <a:cs typeface="Arial"/>
              <a:sym typeface="Arial"/>
            </a:endParaRPr>
          </a:p>
          <a:p>
            <a:pPr marL="171450" marR="0" lvl="0" indent="-171450" algn="r" rtl="1">
              <a:lnSpc>
                <a:spcPct val="100000"/>
              </a:lnSpc>
              <a:spcBef>
                <a:spcPts val="0"/>
              </a:spcBef>
              <a:spcAft>
                <a:spcPts val="0"/>
              </a:spcAft>
              <a:buClr>
                <a:schemeClr val="dk1"/>
              </a:buClr>
              <a:buSzPts val="1200"/>
              <a:buFont typeface="Arial" panose="020B0604020202020204" pitchFamily="34" charset="0"/>
              <a:buChar char="•"/>
            </a:pPr>
            <a:r>
              <a:rPr lang="ar-LB" dirty="0"/>
              <a:t>لا ينبغي التفكير في خيار الرعاية البديلة إلا بعد أن تكون إمكانية تقوية العائلة ودعم العائلة قد فشلت. فيجب التفكير في خيار تقوية العائلة ودعم العائلة أولاً! </a:t>
            </a:r>
          </a:p>
          <a:p>
            <a:pPr marL="0" marR="0" lvl="0" indent="0" algn="r" rtl="1">
              <a:lnSpc>
                <a:spcPct val="100000"/>
              </a:lnSpc>
              <a:spcBef>
                <a:spcPts val="0"/>
              </a:spcBef>
              <a:spcAft>
                <a:spcPts val="0"/>
              </a:spcAft>
              <a:buClr>
                <a:schemeClr val="dk1"/>
              </a:buClr>
              <a:buSzPts val="1200"/>
              <a:buFont typeface="Arial" panose="020B0604020202020204" pitchFamily="34" charset="0"/>
              <a:buNone/>
            </a:pPr>
            <a:r>
              <a:rPr lang="ar-LB" dirty="0"/>
              <a:t>وقد تكون الرعاية البديلة الخيار الأفضل والأكثر أمانًا للطفل المعرض للخطر ضمن عائلته الخاصة. وينبغي دومًا التفكير في الرعاية البديلة على أنها مؤقتة، فيما نفكر في خيارات أخرى.</a:t>
            </a:r>
          </a:p>
          <a:p>
            <a:pPr marL="0" marR="0" lvl="0" indent="0" algn="r" rtl="1">
              <a:lnSpc>
                <a:spcPct val="100000"/>
              </a:lnSpc>
              <a:spcBef>
                <a:spcPts val="0"/>
              </a:spcBef>
              <a:spcAft>
                <a:spcPts val="0"/>
              </a:spcAft>
              <a:buClr>
                <a:schemeClr val="dk1"/>
              </a:buClr>
              <a:buSzPts val="1200"/>
              <a:buFont typeface="Arial" panose="020B0604020202020204" pitchFamily="34" charset="0"/>
              <a:buNone/>
            </a:pPr>
            <a:r>
              <a:rPr lang="ar-LB" dirty="0"/>
              <a:t>وينبغي أن نفكر أيضًا في الخيارات الأطول أمدَا للأطفال، مثل وضعهم في عائلاتهم من جديد أو التبني المحلي.</a:t>
            </a:r>
          </a:p>
          <a:p>
            <a:pPr marL="0" marR="0" lvl="0" indent="0" algn="r" rtl="1">
              <a:lnSpc>
                <a:spcPct val="100000"/>
              </a:lnSpc>
              <a:spcBef>
                <a:spcPts val="0"/>
              </a:spcBef>
              <a:spcAft>
                <a:spcPts val="0"/>
              </a:spcAft>
              <a:buClr>
                <a:schemeClr val="dk1"/>
              </a:buClr>
              <a:buSzPts val="1200"/>
              <a:buFont typeface="Arial" panose="020B0604020202020204" pitchFamily="34" charset="0"/>
              <a:buNone/>
            </a:pPr>
            <a:endParaRPr lang="ar-LB" dirty="0"/>
          </a:p>
          <a:p>
            <a:pPr marL="0" marR="0" algn="just" rtl="1">
              <a:lnSpc>
                <a:spcPct val="106000"/>
              </a:lnSpc>
              <a:spcBef>
                <a:spcPts val="0"/>
              </a:spcBef>
              <a:spcAft>
                <a:spcPts val="800"/>
              </a:spcAft>
              <a:buFont typeface="Arial" panose="020B0604020202020204" pitchFamily="34" charset="0"/>
              <a:buChar char="•"/>
            </a:pPr>
            <a:r>
              <a:rPr lang="ar-SA" sz="1100" dirty="0">
                <a:effectLst/>
                <a:latin typeface="Calibri" panose="020F0502020204030204" pitchFamily="34" charset="0"/>
                <a:ea typeface="Calibri" panose="020F0502020204030204" pitchFamily="34" charset="0"/>
                <a:cs typeface="Simplified Arabic" panose="02020603050405020304" pitchFamily="18" charset="-78"/>
              </a:rPr>
              <a:t>ينبغي على الجهات الفاعلة في مجال حماية الطفل انتقاء الخيارات بناءً على</a:t>
            </a:r>
            <a:r>
              <a:rPr lang="ar-SY" sz="1100" dirty="0">
                <a:effectLst/>
                <a:latin typeface="Calibri" panose="020F0502020204030204" pitchFamily="34" charset="0"/>
                <a:ea typeface="Calibri" panose="020F0502020204030204" pitchFamily="34" charset="0"/>
                <a:cs typeface="Simplified Arabic" panose="02020603050405020304" pitchFamily="18" charset="-78"/>
              </a:rPr>
              <a:t>:</a:t>
            </a:r>
            <a:endParaRPr lang="ar-LB" sz="1100" dirty="0">
              <a:effectLst/>
              <a:latin typeface="Calibri" panose="020F0502020204030204" pitchFamily="34" charset="0"/>
              <a:ea typeface="Calibri" panose="020F0502020204030204" pitchFamily="34" charset="0"/>
              <a:cs typeface="Simplified Arabic" panose="02020603050405020304" pitchFamily="18" charset="-78"/>
            </a:endParaRPr>
          </a:p>
          <a:p>
            <a:pPr marL="171450" marR="0" lvl="0" indent="-171450" algn="just" defTabSz="914400" rtl="1" eaLnBrk="1" fontAlgn="auto" latinLnBrk="0" hangingPunct="1">
              <a:lnSpc>
                <a:spcPct val="106000"/>
              </a:lnSpc>
              <a:spcBef>
                <a:spcPts val="0"/>
              </a:spcBef>
              <a:spcAft>
                <a:spcPts val="800"/>
              </a:spcAft>
              <a:buClr>
                <a:srgbClr val="000000"/>
              </a:buClr>
              <a:buSzPts val="1400"/>
              <a:buFontTx/>
              <a:buChar char="-"/>
              <a:tabLst/>
              <a:defRPr/>
            </a:pPr>
            <a:r>
              <a:rPr lang="ar-LB" sz="1100" dirty="0">
                <a:solidFill>
                  <a:srgbClr val="000000"/>
                </a:solidFill>
                <a:effectLst/>
                <a:latin typeface="Noto Sans Symbols"/>
                <a:ea typeface="Noto Sans Symbols"/>
                <a:cs typeface="Simplified Arabic" panose="02020603050405020304" pitchFamily="18" charset="-78"/>
              </a:rPr>
              <a:t>ا</a:t>
            </a:r>
            <a:r>
              <a:rPr lang="ar-SA" sz="1100" dirty="0">
                <a:solidFill>
                  <a:srgbClr val="000000"/>
                </a:solidFill>
                <a:effectLst/>
                <a:latin typeface="Noto Sans Symbols"/>
                <a:ea typeface="Noto Sans Symbols"/>
                <a:cs typeface="Simplified Arabic" panose="02020603050405020304" pitchFamily="18" charset="-78"/>
              </a:rPr>
              <a:t>لمصالح الفضلى لكلّ طفل، بما في ذلك اعتبارات السلامة؛</a:t>
            </a:r>
            <a:endParaRPr lang="ar-LB" sz="1100" dirty="0">
              <a:solidFill>
                <a:srgbClr val="000000"/>
              </a:solidFill>
              <a:effectLst/>
              <a:latin typeface="Noto Sans Symbols"/>
              <a:ea typeface="Noto Sans Symbols"/>
              <a:cs typeface="Simplified Arabic" panose="02020603050405020304" pitchFamily="18" charset="-78"/>
            </a:endParaRPr>
          </a:p>
          <a:p>
            <a:pPr marL="171450" marR="0" indent="-171450" algn="just" rtl="1">
              <a:lnSpc>
                <a:spcPct val="106000"/>
              </a:lnSpc>
              <a:spcBef>
                <a:spcPts val="0"/>
              </a:spcBef>
              <a:spcAft>
                <a:spcPts val="800"/>
              </a:spcAft>
              <a:buFontTx/>
              <a:buChar char="-"/>
            </a:pPr>
            <a:r>
              <a:rPr lang="ar-SA" sz="1100" dirty="0">
                <a:solidFill>
                  <a:srgbClr val="000000"/>
                </a:solidFill>
                <a:effectLst/>
                <a:latin typeface="Noto Sans Symbols"/>
                <a:ea typeface="Noto Sans Symbols"/>
                <a:cs typeface="Simplified Arabic" panose="02020603050405020304" pitchFamily="18" charset="-78"/>
              </a:rPr>
              <a:t>خيارات الطفل ورغباته الفردية، وعمره، ومستوى نضجه، وعلاقاته، وتعليمه المدرسيّ، ولغته، ودينه، وثقافته؛</a:t>
            </a:r>
            <a:r>
              <a:rPr lang="ar-LB" sz="1100" dirty="0">
                <a:solidFill>
                  <a:srgbClr val="000000"/>
                </a:solidFill>
                <a:effectLst/>
                <a:latin typeface="Noto Sans Symbols"/>
                <a:ea typeface="Noto Sans Symbols"/>
                <a:cs typeface="Simplified Arabic" panose="02020603050405020304" pitchFamily="18" charset="-78"/>
              </a:rPr>
              <a:t> </a:t>
            </a:r>
          </a:p>
          <a:p>
            <a:pPr marL="171450" marR="0" indent="-171450" algn="just" rtl="1">
              <a:lnSpc>
                <a:spcPct val="106000"/>
              </a:lnSpc>
              <a:spcBef>
                <a:spcPts val="0"/>
              </a:spcBef>
              <a:spcAft>
                <a:spcPts val="800"/>
              </a:spcAft>
              <a:buFontTx/>
              <a:buChar char="-"/>
            </a:pPr>
            <a:r>
              <a:rPr lang="ar-SA" sz="1100" dirty="0">
                <a:solidFill>
                  <a:srgbClr val="000000"/>
                </a:solidFill>
                <a:effectLst/>
                <a:latin typeface="Noto Sans Symbols"/>
                <a:ea typeface="Noto Sans Symbols"/>
                <a:cs typeface="Simplified Arabic" panose="02020603050405020304" pitchFamily="18" charset="-78"/>
              </a:rPr>
              <a:t>تقاليد الرعاية المجتمعية؛</a:t>
            </a:r>
            <a:endParaRPr lang="ar-LB" sz="1100" dirty="0">
              <a:solidFill>
                <a:srgbClr val="000000"/>
              </a:solidFill>
              <a:effectLst/>
              <a:latin typeface="Noto Sans Symbols"/>
              <a:ea typeface="Noto Sans Symbols"/>
              <a:cs typeface="Simplified Arabic" panose="02020603050405020304" pitchFamily="18" charset="-78"/>
            </a:endParaRPr>
          </a:p>
          <a:p>
            <a:pPr marL="171450" marR="0" indent="-171450" algn="just" rtl="1">
              <a:lnSpc>
                <a:spcPct val="106000"/>
              </a:lnSpc>
              <a:spcBef>
                <a:spcPts val="0"/>
              </a:spcBef>
              <a:spcAft>
                <a:spcPts val="800"/>
              </a:spcAft>
              <a:buFontTx/>
              <a:buChar char="-"/>
            </a:pPr>
            <a:r>
              <a:rPr lang="ar-SA" sz="1100" dirty="0">
                <a:solidFill>
                  <a:srgbClr val="000000"/>
                </a:solidFill>
                <a:effectLst/>
                <a:latin typeface="Noto Sans Symbols"/>
                <a:ea typeface="Noto Sans Symbols"/>
                <a:cs typeface="Simplified Arabic" panose="02020603050405020304" pitchFamily="18" charset="-78"/>
              </a:rPr>
              <a:t>الإطار القانوني؛</a:t>
            </a:r>
            <a:endParaRPr lang="ar-LB" sz="1100" dirty="0">
              <a:solidFill>
                <a:srgbClr val="000000"/>
              </a:solidFill>
              <a:effectLst/>
              <a:latin typeface="Noto Sans Symbols"/>
              <a:ea typeface="Noto Sans Symbols"/>
              <a:cs typeface="Simplified Arabic" panose="02020603050405020304" pitchFamily="18" charset="-78"/>
            </a:endParaRPr>
          </a:p>
          <a:p>
            <a:pPr marL="171450" marR="0" indent="-171450" algn="just" rtl="1">
              <a:lnSpc>
                <a:spcPct val="106000"/>
              </a:lnSpc>
              <a:spcBef>
                <a:spcPts val="0"/>
              </a:spcBef>
              <a:spcAft>
                <a:spcPts val="800"/>
              </a:spcAft>
              <a:buFontTx/>
              <a:buChar char="-"/>
            </a:pPr>
            <a:r>
              <a:rPr lang="ar-SA" sz="1100" dirty="0">
                <a:solidFill>
                  <a:srgbClr val="000000"/>
                </a:solidFill>
                <a:effectLst/>
                <a:latin typeface="Noto Sans Symbols"/>
                <a:ea typeface="Noto Sans Symbols"/>
                <a:cs typeface="Simplified Arabic" panose="02020603050405020304" pitchFamily="18" charset="-78"/>
              </a:rPr>
              <a:t>مبادئ الضرورة والملاءمة.</a:t>
            </a:r>
            <a:r>
              <a:rPr lang="ar-SY" sz="1100" dirty="0">
                <a:solidFill>
                  <a:srgbClr val="000000"/>
                </a:solidFill>
                <a:effectLst/>
                <a:latin typeface="Noto Sans Symbols"/>
                <a:ea typeface="Noto Sans Symbols"/>
                <a:cs typeface="Simplified Arabic" panose="02020603050405020304" pitchFamily="18" charset="-78"/>
              </a:rPr>
              <a:t> (</a:t>
            </a:r>
            <a:r>
              <a:rPr lang="ar-SA" sz="1100" dirty="0">
                <a:solidFill>
                  <a:srgbClr val="000000"/>
                </a:solidFill>
                <a:effectLst/>
                <a:latin typeface="Noto Sans Symbols"/>
                <a:ea typeface="Noto Sans Symbols"/>
                <a:cs typeface="Simplified Arabic" panose="02020603050405020304" pitchFamily="18" charset="-78"/>
              </a:rPr>
              <a:t>هل الرعاية البديلة ضرورية للغاية؟ وإذا كانت كذلك، ما هو الخيار الأنسب؟</a:t>
            </a:r>
            <a:r>
              <a:rPr lang="ar-SY" sz="1100" dirty="0">
                <a:solidFill>
                  <a:srgbClr val="000000"/>
                </a:solidFill>
                <a:effectLst/>
                <a:latin typeface="Noto Sans Symbols"/>
                <a:ea typeface="Noto Sans Symbols"/>
                <a:cs typeface="Simplified Arabic" panose="02020603050405020304" pitchFamily="18" charset="-78"/>
              </a:rPr>
              <a:t>)</a:t>
            </a:r>
            <a:endParaRPr lang="en-US" sz="1100" dirty="0">
              <a:effectLst/>
              <a:latin typeface="Noto Sans Symbols"/>
              <a:ea typeface="Noto Sans Symbols"/>
              <a:cs typeface="Noto Sans Symbols"/>
            </a:endParaRPr>
          </a:p>
          <a:p>
            <a:pPr marL="171450" marR="0" lvl="0" indent="-171450" algn="r" rtl="1">
              <a:lnSpc>
                <a:spcPct val="100000"/>
              </a:lnSpc>
              <a:spcBef>
                <a:spcPts val="0"/>
              </a:spcBef>
              <a:spcAft>
                <a:spcPts val="0"/>
              </a:spcAft>
              <a:buClr>
                <a:schemeClr val="dk1"/>
              </a:buClr>
              <a:buSzPts val="1200"/>
              <a:buFont typeface="Arial" panose="020B0604020202020204" pitchFamily="34" charset="0"/>
              <a:buChar char="•"/>
            </a:pPr>
            <a:r>
              <a:rPr lang="ar-SA" sz="1800" dirty="0">
                <a:effectLst/>
                <a:ea typeface="Calibri" panose="020F0502020204030204" pitchFamily="34" charset="0"/>
                <a:cs typeface="Simplified Arabic" panose="02020603050405020304" pitchFamily="18" charset="-78"/>
              </a:rPr>
              <a:t>ينبغي تدريب العاملين على الحالات في مجال الرعاية البديلة على اتّخاذ القرارات بشأن حالات الإيداع في الرعاية البديلة، بما في ذلك نقاط القوّة والضعف لكلّ نوع من خيارات الرعاية</a:t>
            </a:r>
            <a:r>
              <a:rPr lang="ar-SY" sz="1800" dirty="0">
                <a:effectLst/>
                <a:ea typeface="Calibri" panose="020F0502020204030204" pitchFamily="34" charset="0"/>
                <a:cs typeface="Simplified Arabic" panose="02020603050405020304" pitchFamily="18" charset="-78"/>
              </a:rPr>
              <a:t>. </a:t>
            </a:r>
            <a:r>
              <a:rPr lang="ar-SA" sz="1800" dirty="0">
                <a:effectLst/>
                <a:ea typeface="Calibri" panose="020F0502020204030204" pitchFamily="34" charset="0"/>
                <a:cs typeface="Simplified Arabic" panose="02020603050405020304" pitchFamily="18" charset="-78"/>
              </a:rPr>
              <a:t>وينبغي ألا يشجّع أيّ شكل من أشكال الرعاية البديلة على الانفصال العائلي</a:t>
            </a:r>
            <a:r>
              <a:rPr lang="ar-SY" sz="1800" dirty="0">
                <a:effectLst/>
                <a:ea typeface="Calibri" panose="020F0502020204030204" pitchFamily="34" charset="0"/>
                <a:cs typeface="Simplified Arabic" panose="02020603050405020304" pitchFamily="18" charset="-78"/>
              </a:rPr>
              <a:t>. </a:t>
            </a:r>
            <a:endParaRPr lang="ar-LB" sz="1800" dirty="0">
              <a:effectLst/>
              <a:ea typeface="Calibri" panose="020F0502020204030204" pitchFamily="34" charset="0"/>
              <a:cs typeface="Simplified Arabic" panose="02020603050405020304" pitchFamily="18" charset="-78"/>
            </a:endParaRPr>
          </a:p>
          <a:p>
            <a:pPr marL="171450" marR="0" lvl="0" indent="-171450" algn="r" rtl="1">
              <a:lnSpc>
                <a:spcPct val="100000"/>
              </a:lnSpc>
              <a:spcBef>
                <a:spcPts val="0"/>
              </a:spcBef>
              <a:spcAft>
                <a:spcPts val="0"/>
              </a:spcAft>
              <a:buClr>
                <a:schemeClr val="dk1"/>
              </a:buClr>
              <a:buSzPts val="1200"/>
              <a:buFont typeface="Arial" panose="020B0604020202020204" pitchFamily="34" charset="0"/>
              <a:buChar char="•"/>
            </a:pPr>
            <a:endParaRPr lang="ar-LB" sz="1800" dirty="0">
              <a:effectLst/>
              <a:cs typeface="Simplified Arabic" panose="02020603050405020304" pitchFamily="18" charset="-78"/>
            </a:endParaRPr>
          </a:p>
          <a:p>
            <a:pPr marL="171450" marR="0" lvl="0" indent="-171450" algn="r" rtl="1">
              <a:lnSpc>
                <a:spcPct val="100000"/>
              </a:lnSpc>
              <a:spcBef>
                <a:spcPts val="0"/>
              </a:spcBef>
              <a:spcAft>
                <a:spcPts val="0"/>
              </a:spcAft>
              <a:buClr>
                <a:schemeClr val="dk1"/>
              </a:buClr>
              <a:buSzPts val="1200"/>
              <a:buFont typeface="Arial" panose="020B0604020202020204" pitchFamily="34" charset="0"/>
              <a:buChar char="•"/>
            </a:pPr>
            <a:r>
              <a:rPr lang="ar-LB" dirty="0"/>
              <a:t>بعد إيجاد الخيار الأفضل للرعاية البديلة، وأخذ المصالح الفضلى للطفل في الاعتبار، بالتماشي مع التشريعات الوطنية، ينبغي أن يتلقى الأطفال الموضوعون في الرعاية زيارات متابعة لرصد حمايتهم ورفاههم.</a:t>
            </a:r>
          </a:p>
          <a:p>
            <a:pPr marL="171450" marR="0" lvl="0" indent="-171450" algn="r" rtl="1">
              <a:lnSpc>
                <a:spcPct val="100000"/>
              </a:lnSpc>
              <a:spcBef>
                <a:spcPts val="0"/>
              </a:spcBef>
              <a:spcAft>
                <a:spcPts val="0"/>
              </a:spcAft>
              <a:buClr>
                <a:schemeClr val="dk1"/>
              </a:buClr>
              <a:buSzPts val="1200"/>
              <a:buFont typeface="Arial" panose="020B0604020202020204" pitchFamily="34" charset="0"/>
              <a:buChar char="•"/>
            </a:pPr>
            <a:r>
              <a:rPr lang="ar-LB" dirty="0"/>
              <a:t>ينبغي تقديم الدعم الملائم لمقدمي الرعاية و/أو العائلة كي يقوموا برعاية الأطفال. و</a:t>
            </a:r>
            <a:r>
              <a:rPr lang="ar-SA" sz="1800" dirty="0">
                <a:effectLst/>
                <a:ea typeface="Calibri" panose="020F0502020204030204" pitchFamily="34" charset="0"/>
                <a:cs typeface="Simplified Arabic" panose="02020603050405020304" pitchFamily="18" charset="-78"/>
              </a:rPr>
              <a:t>ينبغي أن يقوم العاملون على الحالات بتقييم إذا ما كان إدماج الطفل </a:t>
            </a:r>
            <a:r>
              <a:rPr lang="ar-LB" sz="1800" dirty="0">
                <a:effectLst/>
                <a:ea typeface="Calibri" panose="020F0502020204030204" pitchFamily="34" charset="0"/>
                <a:cs typeface="Simplified Arabic" panose="02020603050405020304" pitchFamily="18" charset="-78"/>
              </a:rPr>
              <a:t>(</a:t>
            </a:r>
            <a:r>
              <a:rPr lang="ar-SA" sz="1800" dirty="0">
                <a:effectLst/>
                <a:ea typeface="Calibri" panose="020F0502020204030204" pitchFamily="34" charset="0"/>
                <a:cs typeface="Simplified Arabic" panose="02020603050405020304" pitchFamily="18" charset="-78"/>
              </a:rPr>
              <a:t>أو إعادة إدماجه</a:t>
            </a:r>
            <a:r>
              <a:rPr lang="ar-LB" sz="1800" dirty="0">
                <a:effectLst/>
                <a:ea typeface="Calibri" panose="020F0502020204030204" pitchFamily="34" charset="0"/>
                <a:cs typeface="Simplified Arabic" panose="02020603050405020304" pitchFamily="18" charset="-78"/>
              </a:rPr>
              <a:t>)</a:t>
            </a:r>
            <a:r>
              <a:rPr lang="ar-SA" sz="1800" dirty="0">
                <a:effectLst/>
                <a:ea typeface="Calibri" panose="020F0502020204030204" pitchFamily="34" charset="0"/>
                <a:cs typeface="Simplified Arabic" panose="02020603050405020304" pitchFamily="18" charset="-78"/>
              </a:rPr>
              <a:t> في عائلته أو مجتمعه المحلّي، يصب في مصالح الطفل الفضلى</a:t>
            </a:r>
            <a:r>
              <a:rPr lang="ar-SY" sz="1800" dirty="0">
                <a:effectLst/>
                <a:ea typeface="Calibri" panose="020F0502020204030204" pitchFamily="34" charset="0"/>
                <a:cs typeface="Simplified Arabic" panose="02020603050405020304" pitchFamily="18" charset="-78"/>
              </a:rPr>
              <a:t>.</a:t>
            </a:r>
            <a:r>
              <a:rPr lang="ar-LB" sz="1800" dirty="0">
                <a:effectLst/>
                <a:ea typeface="Calibri" panose="020F0502020204030204" pitchFamily="34" charset="0"/>
                <a:cs typeface="Simplified Arabic" panose="02020603050405020304" pitchFamily="18" charset="-78"/>
              </a:rPr>
              <a:t> </a:t>
            </a:r>
            <a:r>
              <a:rPr lang="ar-SA" sz="1800" dirty="0">
                <a:effectLst/>
                <a:ea typeface="Calibri" panose="020F0502020204030204" pitchFamily="34" charset="0"/>
                <a:cs typeface="Simplified Arabic" panose="02020603050405020304" pitchFamily="18" charset="-78"/>
              </a:rPr>
              <a:t>في حال استحالة لمّ شمل العائلة أو كان ذلك لا يصبّ في مصلحة الطفل الفضلى، لا بدّ من وضع خيارات الرعاية البديلة طويلة الأمد في الحسبان</a:t>
            </a:r>
            <a:r>
              <a:rPr lang="ar-SY" sz="1800" dirty="0">
                <a:effectLst/>
                <a:ea typeface="Calibri" panose="020F0502020204030204" pitchFamily="34" charset="0"/>
                <a:cs typeface="Simplified Arabic" panose="02020603050405020304" pitchFamily="18" charset="-78"/>
              </a:rPr>
              <a:t>.</a:t>
            </a:r>
            <a:endParaRPr lang="ar-LB" sz="1800" dirty="0">
              <a:effectLst/>
              <a:ea typeface="Calibri" panose="020F0502020204030204" pitchFamily="34" charset="0"/>
              <a:cs typeface="Simplified Arabic" panose="02020603050405020304" pitchFamily="18" charset="-78"/>
            </a:endParaRPr>
          </a:p>
          <a:p>
            <a:pPr marL="171450" marR="0" lvl="0" indent="-171450" algn="r" rtl="1">
              <a:lnSpc>
                <a:spcPct val="100000"/>
              </a:lnSpc>
              <a:spcBef>
                <a:spcPts val="0"/>
              </a:spcBef>
              <a:spcAft>
                <a:spcPts val="0"/>
              </a:spcAft>
              <a:buClr>
                <a:schemeClr val="dk1"/>
              </a:buClr>
              <a:buSzPts val="1200"/>
              <a:buFont typeface="Arial" panose="020B0604020202020204" pitchFamily="34" charset="0"/>
              <a:buChar char="•"/>
            </a:pPr>
            <a:endParaRPr dirty="0">
              <a:latin typeface="Arial"/>
              <a:ea typeface="Arial"/>
              <a:cs typeface="Arial"/>
              <a:sym typeface="Arial"/>
            </a:endParaRPr>
          </a:p>
          <a:p>
            <a:pPr marL="457200" lvl="0" indent="-228600" algn="r" rtl="1">
              <a:lnSpc>
                <a:spcPct val="100000"/>
              </a:lnSpc>
              <a:spcBef>
                <a:spcPts val="0"/>
              </a:spcBef>
              <a:spcAft>
                <a:spcPts val="0"/>
              </a:spcAft>
              <a:buSzPts val="1400"/>
              <a:buFont typeface="Arial"/>
              <a:buChar char="•"/>
            </a:pPr>
            <a:r>
              <a:rPr lang="ar-LB" dirty="0">
                <a:latin typeface="Arial"/>
                <a:ea typeface="Arial"/>
                <a:cs typeface="Arial"/>
                <a:sym typeface="Arial"/>
              </a:rPr>
              <a:t>ملاحظة: </a:t>
            </a:r>
            <a:r>
              <a:rPr lang="ar-LB" sz="2400" b="1" dirty="0">
                <a:latin typeface="Arial"/>
                <a:ea typeface="Arial"/>
                <a:cs typeface="Arial"/>
                <a:sym typeface="Arial"/>
              </a:rPr>
              <a:t>لا</a:t>
            </a:r>
            <a:r>
              <a:rPr lang="ar-LB" dirty="0">
                <a:latin typeface="Arial"/>
                <a:ea typeface="Arial"/>
                <a:cs typeface="Arial"/>
                <a:sym typeface="Arial"/>
              </a:rPr>
              <a:t> ينبغي أخذ التبني بين البلدان في الاعتبار في المرحلة الأولى من حالة الطوارئ، ولا ينبغي التفكير في أي ترتيب للتبني إلى أن يثبت أن الطفل مؤهل للتبني (أي ليس لديه والدان بيولوجيان على قيد الحياة، أو والدان مستعدان أو قادران على تقديم الرعاية له، حتى مع الدعم).</a:t>
            </a:r>
            <a:endParaRPr dirty="0">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dirty="0"/>
          </a:p>
          <a:p>
            <a:pPr marL="0" marR="0" lvl="0" indent="0" algn="l" rtl="0">
              <a:lnSpc>
                <a:spcPct val="100000"/>
              </a:lnSpc>
              <a:spcBef>
                <a:spcPts val="0"/>
              </a:spcBef>
              <a:spcAft>
                <a:spcPts val="0"/>
              </a:spcAft>
              <a:buClr>
                <a:schemeClr val="dk1"/>
              </a:buClr>
              <a:buSzPts val="1200"/>
              <a:buFont typeface="Calibri"/>
              <a:buNone/>
            </a:pPr>
            <a:endParaRPr b="1" dirty="0">
              <a:latin typeface="Arial"/>
              <a:ea typeface="Arial"/>
              <a:cs typeface="Arial"/>
              <a:sym typeface="Arial"/>
            </a:endParaRPr>
          </a:p>
        </p:txBody>
      </p:sp>
      <p:sp>
        <p:nvSpPr>
          <p:cNvPr id="220" name="Google Shape;220;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3" name="Google Shape;233;p5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marR="0" lvl="0" indent="-171450" algn="r" rtl="1">
              <a:lnSpc>
                <a:spcPct val="100000"/>
              </a:lnSpc>
              <a:spcBef>
                <a:spcPts val="0"/>
              </a:spcBef>
              <a:spcAft>
                <a:spcPts val="0"/>
              </a:spcAft>
              <a:buClr>
                <a:schemeClr val="dk1"/>
              </a:buClr>
              <a:buSzPts val="1200"/>
              <a:buFont typeface="Arial"/>
              <a:buChar char="•"/>
            </a:pPr>
            <a:r>
              <a:rPr lang="ar-LB" dirty="0">
                <a:solidFill>
                  <a:srgbClr val="44546A"/>
                </a:solidFill>
                <a:latin typeface="Arial"/>
                <a:ea typeface="Arial"/>
                <a:cs typeface="Arial"/>
                <a:sym typeface="Arial"/>
              </a:rPr>
              <a:t>بينت عقود من الأبحاث أن الرعاية السكنية، لا سيما في المؤسسات الواسعة النطاق جدًا، أو الرعاية السكنية التي تتبع طابعًا مؤسسيًا، مؤذية جدًا لنمو الطفل الجسدي والعقلي والعاطفي. ولهذا السبب، ننصح بأن تعتبر الرعاية العائلية الخيار الأول. </a:t>
            </a:r>
          </a:p>
          <a:p>
            <a:pPr marL="171450" marR="0" lvl="0" indent="-171450" algn="r" rtl="1">
              <a:lnSpc>
                <a:spcPct val="100000"/>
              </a:lnSpc>
              <a:spcBef>
                <a:spcPts val="0"/>
              </a:spcBef>
              <a:spcAft>
                <a:spcPts val="0"/>
              </a:spcAft>
              <a:buClr>
                <a:schemeClr val="dk1"/>
              </a:buClr>
              <a:buSzPts val="1200"/>
              <a:buFont typeface="Arial"/>
              <a:buChar char="•"/>
            </a:pPr>
            <a:endParaRPr lang="ar-LB" dirty="0">
              <a:solidFill>
                <a:srgbClr val="44546A"/>
              </a:solidFill>
              <a:latin typeface="Arial"/>
              <a:ea typeface="Arial"/>
              <a:cs typeface="Arial"/>
              <a:sym typeface="Arial"/>
            </a:endParaRPr>
          </a:p>
          <a:p>
            <a:pPr marL="171450" marR="0" lvl="0" indent="-171450" algn="r" rtl="1">
              <a:lnSpc>
                <a:spcPct val="100000"/>
              </a:lnSpc>
              <a:spcBef>
                <a:spcPts val="0"/>
              </a:spcBef>
              <a:spcAft>
                <a:spcPts val="0"/>
              </a:spcAft>
              <a:buClr>
                <a:schemeClr val="dk1"/>
              </a:buClr>
              <a:buSzPts val="1200"/>
              <a:buFont typeface="Arial"/>
              <a:buChar char="•"/>
            </a:pPr>
            <a:r>
              <a:rPr lang="ar-LB" dirty="0">
                <a:solidFill>
                  <a:srgbClr val="44546A"/>
                </a:solidFill>
                <a:latin typeface="Arial"/>
                <a:ea typeface="Arial"/>
                <a:cs typeface="Arial"/>
                <a:sym typeface="Arial"/>
              </a:rPr>
              <a:t>بدأ مشروع التدخل المبكر في بوخارست</a:t>
            </a:r>
            <a:r>
              <a:rPr lang="en-US" sz="1200" dirty="0">
                <a:solidFill>
                  <a:schemeClr val="dk1"/>
                </a:solidFill>
                <a:latin typeface="Calibri"/>
                <a:ea typeface="Calibri"/>
                <a:cs typeface="Calibri"/>
                <a:sym typeface="Calibri"/>
              </a:rPr>
              <a:t>(BEIP) </a:t>
            </a:r>
            <a:r>
              <a:rPr lang="ar-LB" sz="1200" dirty="0">
                <a:solidFill>
                  <a:schemeClr val="dk1"/>
                </a:solidFill>
                <a:latin typeface="Calibri"/>
                <a:ea typeface="Calibri"/>
                <a:cs typeface="Calibri"/>
                <a:sym typeface="Calibri"/>
              </a:rPr>
              <a:t> </a:t>
            </a:r>
            <a:r>
              <a:rPr lang="ar-LB" dirty="0">
                <a:solidFill>
                  <a:srgbClr val="44546A"/>
                </a:solidFill>
                <a:latin typeface="Arial"/>
                <a:ea typeface="Arial"/>
                <a:cs typeface="Arial"/>
                <a:sym typeface="Arial"/>
              </a:rPr>
              <a:t>في عام 2000، كدراسة تجريبية عشوائية مراقَبة لمقارنة الأطفال الموجودين في الرعاية المؤسسية بالأطفال الموجودين في رعاية الكفالة. جميع الأطفال المشمولين في الدراسة تعرضوا للهجر عند ولادتهم تقريبًا، ووضعوا في مؤسسة من 6 مؤسسات للأطفال الصغار في بوخارست، رومانيا (</a:t>
            </a:r>
            <a:r>
              <a:rPr lang="en-US" sz="1200" dirty="0" err="1">
                <a:solidFill>
                  <a:schemeClr val="dk1"/>
                </a:solidFill>
                <a:latin typeface="Calibri"/>
                <a:ea typeface="Calibri"/>
                <a:cs typeface="Calibri"/>
                <a:sym typeface="Calibri"/>
              </a:rPr>
              <a:t>Zeanah</a:t>
            </a:r>
            <a:r>
              <a:rPr lang="en-US" sz="1200" dirty="0">
                <a:solidFill>
                  <a:schemeClr val="dk1"/>
                </a:solidFill>
                <a:latin typeface="Calibri"/>
                <a:ea typeface="Calibri"/>
                <a:cs typeface="Calibri"/>
                <a:sym typeface="Calibri"/>
              </a:rPr>
              <a:t>, et al., 2003</a:t>
            </a:r>
            <a:r>
              <a:rPr lang="ar-LB" sz="1200" dirty="0">
                <a:solidFill>
                  <a:schemeClr val="dk1"/>
                </a:solidFill>
                <a:latin typeface="Calibri"/>
                <a:ea typeface="Calibri"/>
                <a:cs typeface="Calibri"/>
                <a:sym typeface="Calibri"/>
              </a:rPr>
              <a:t>). وكانت الدراسة طولية تضم  أطفالاً تتم متابعتهم دوريًا حتّى يصلوا إلى سن الرشد. وقد تابعت الدراسة 136 طفلاً، نصفهم وُضع عشوائيًا في رعاية كفالة عالية الجودة، ونصفهم الآخر بقي في الرعاية المؤسسية. وتمت متابعة الأطفال حتّى بلغوا الثامنة من العمر. وقد قارنت الدراسة بين الأطفال في الرعاية المؤسسية، والأطفال الموضوعين في رعاية الكفالة، والأطفال الذين لم يوضعوا يومًا في مؤسسة. </a:t>
            </a:r>
          </a:p>
          <a:p>
            <a:pPr marL="171450" marR="0" lvl="0" indent="-171450" algn="r" rtl="1">
              <a:lnSpc>
                <a:spcPct val="100000"/>
              </a:lnSpc>
              <a:spcBef>
                <a:spcPts val="0"/>
              </a:spcBef>
              <a:spcAft>
                <a:spcPts val="0"/>
              </a:spcAft>
              <a:buClr>
                <a:schemeClr val="dk1"/>
              </a:buClr>
              <a:buSzPts val="1200"/>
              <a:buFont typeface="Arial"/>
              <a:buChar char="•"/>
            </a:pPr>
            <a:r>
              <a:rPr lang="ar-LB" sz="1200" dirty="0">
                <a:solidFill>
                  <a:schemeClr val="dk1"/>
                </a:solidFill>
                <a:latin typeface="Calibri"/>
                <a:ea typeface="Calibri"/>
                <a:cs typeface="Calibri"/>
                <a:sym typeface="Calibri"/>
              </a:rPr>
              <a:t>النتائج الأساسية:</a:t>
            </a:r>
          </a:p>
          <a:p>
            <a:pPr marL="171450" marR="0" lvl="0" indent="-171450" algn="r" rtl="1">
              <a:lnSpc>
                <a:spcPct val="100000"/>
              </a:lnSpc>
              <a:spcBef>
                <a:spcPts val="0"/>
              </a:spcBef>
              <a:spcAft>
                <a:spcPts val="0"/>
              </a:spcAft>
              <a:buClr>
                <a:schemeClr val="dk1"/>
              </a:buClr>
              <a:buSzPts val="1200"/>
              <a:buFont typeface="Wingdings" panose="05000000000000000000" pitchFamily="2" charset="2"/>
              <a:buChar char="ü"/>
            </a:pPr>
            <a:r>
              <a:rPr lang="ar-LB" sz="1200" dirty="0">
                <a:solidFill>
                  <a:schemeClr val="dk1"/>
                </a:solidFill>
                <a:latin typeface="Calibri"/>
                <a:ea typeface="Calibri"/>
                <a:cs typeface="Calibri"/>
                <a:sym typeface="Calibri"/>
              </a:rPr>
              <a:t>تؤدي الرعاية المؤسسية إلى قصورات وتأخرات عميقة في النمو المعرفي والاجتماعي العاطفي، وإلى خطر أكبر للاضطرابات النفسية والخلل في النشاط الدماغي.</a:t>
            </a:r>
          </a:p>
          <a:p>
            <a:pPr marL="171450" marR="0" lvl="0" indent="-171450" algn="r" rtl="1">
              <a:lnSpc>
                <a:spcPct val="100000"/>
              </a:lnSpc>
              <a:spcBef>
                <a:spcPts val="0"/>
              </a:spcBef>
              <a:spcAft>
                <a:spcPts val="0"/>
              </a:spcAft>
              <a:buClr>
                <a:schemeClr val="dk1"/>
              </a:buClr>
              <a:buSzPts val="1200"/>
              <a:buFont typeface="Wingdings" panose="05000000000000000000" pitchFamily="2" charset="2"/>
              <a:buChar char="ü"/>
            </a:pPr>
            <a:r>
              <a:rPr lang="ar-LB" sz="1200" dirty="0">
                <a:solidFill>
                  <a:schemeClr val="dk1"/>
                </a:solidFill>
                <a:latin typeface="Calibri"/>
                <a:ea typeface="Calibri"/>
                <a:cs typeface="Calibri"/>
                <a:sym typeface="Calibri"/>
              </a:rPr>
              <a:t>عندما يتم إدماج الطفل الذي كان موجودًا في الرعاية المؤسسية، في بيئة عائلية (رعاية الكفالة) قبل عمر السنتَين، يظهر نمو معرفي وعاطفي ملحوظ أكثر من النمو لدى الأطفال الذين بقوا في الرعاية المؤسسية. </a:t>
            </a:r>
          </a:p>
          <a:p>
            <a:pPr marL="171450" marR="0" lvl="0" indent="-171450" algn="r" rtl="1">
              <a:lnSpc>
                <a:spcPct val="100000"/>
              </a:lnSpc>
              <a:spcBef>
                <a:spcPts val="0"/>
              </a:spcBef>
              <a:spcAft>
                <a:spcPts val="0"/>
              </a:spcAft>
              <a:buClr>
                <a:schemeClr val="dk1"/>
              </a:buClr>
              <a:buSzPts val="1200"/>
              <a:buFont typeface="Wingdings" panose="05000000000000000000" pitchFamily="2" charset="2"/>
              <a:buChar char="ü"/>
            </a:pPr>
            <a:r>
              <a:rPr lang="ar-LB" sz="1200" dirty="0">
                <a:solidFill>
                  <a:schemeClr val="dk1"/>
                </a:solidFill>
                <a:latin typeface="Calibri"/>
                <a:ea typeface="Calibri"/>
                <a:cs typeface="Calibri"/>
                <a:sym typeface="Calibri"/>
              </a:rPr>
              <a:t>مقابل كل ثلاثة أشهر يمضيها الطفل في المؤسسة، يخسر شهرًا من النمو.</a:t>
            </a:r>
          </a:p>
          <a:p>
            <a:pPr marL="171450" marR="0" lvl="0" indent="-171450" algn="r" rtl="1">
              <a:lnSpc>
                <a:spcPct val="100000"/>
              </a:lnSpc>
              <a:spcBef>
                <a:spcPts val="0"/>
              </a:spcBef>
              <a:spcAft>
                <a:spcPts val="0"/>
              </a:spcAft>
              <a:buClr>
                <a:schemeClr val="dk1"/>
              </a:buClr>
              <a:buSzPts val="1200"/>
              <a:buFont typeface="Wingdings" panose="05000000000000000000" pitchFamily="2" charset="2"/>
              <a:buChar char="ü"/>
            </a:pPr>
            <a:r>
              <a:rPr lang="ar-LB" sz="1200" dirty="0">
                <a:solidFill>
                  <a:schemeClr val="dk1"/>
                </a:solidFill>
                <a:latin typeface="Calibri"/>
                <a:ea typeface="Calibri"/>
                <a:cs typeface="Calibri"/>
                <a:sym typeface="Calibri"/>
              </a:rPr>
              <a:t>في بعض المجالات، وبعد عمر الثماني سنوات، كان الأطفال في رعاية الكفالة يشبهون كثيرًا الأطفال الذين لم يوضعوا يومًأ في مؤسسة. </a:t>
            </a:r>
          </a:p>
          <a:p>
            <a:pPr marL="0" marR="0" lvl="0" indent="0" algn="r" rtl="1">
              <a:lnSpc>
                <a:spcPct val="100000"/>
              </a:lnSpc>
              <a:spcBef>
                <a:spcPts val="0"/>
              </a:spcBef>
              <a:spcAft>
                <a:spcPts val="0"/>
              </a:spcAft>
              <a:buClr>
                <a:schemeClr val="dk1"/>
              </a:buClr>
              <a:buSzPts val="1200"/>
              <a:buFont typeface="Wingdings" panose="05000000000000000000" pitchFamily="2" charset="2"/>
              <a:buNone/>
            </a:pPr>
            <a:endParaRPr lang="ar-LB" sz="1200" dirty="0">
              <a:solidFill>
                <a:schemeClr val="dk1"/>
              </a:solidFill>
              <a:latin typeface="Calibri"/>
              <a:ea typeface="Calibri"/>
              <a:cs typeface="Calibri"/>
              <a:sym typeface="Calibri"/>
            </a:endParaRPr>
          </a:p>
          <a:p>
            <a:pPr marL="0" marR="0" lvl="0" indent="0" algn="r" rtl="1">
              <a:lnSpc>
                <a:spcPct val="100000"/>
              </a:lnSpc>
              <a:spcBef>
                <a:spcPts val="0"/>
              </a:spcBef>
              <a:spcAft>
                <a:spcPts val="0"/>
              </a:spcAft>
              <a:buClr>
                <a:schemeClr val="dk1"/>
              </a:buClr>
              <a:buSzPts val="1200"/>
              <a:buFont typeface="Wingdings" panose="05000000000000000000" pitchFamily="2" charset="2"/>
              <a:buNone/>
            </a:pPr>
            <a:r>
              <a:rPr lang="ar-LB" sz="1200" dirty="0">
                <a:solidFill>
                  <a:schemeClr val="dk1"/>
                </a:solidFill>
                <a:latin typeface="Calibri"/>
                <a:ea typeface="Calibri"/>
                <a:cs typeface="Calibri"/>
                <a:sym typeface="Calibri"/>
              </a:rPr>
              <a:t>للمزيد  من المعلومات عن هذه الدراسة والمقالات المنشورة: </a:t>
            </a:r>
            <a:r>
              <a:rPr lang="en-US" sz="1200" i="1" dirty="0">
                <a:solidFill>
                  <a:schemeClr val="dk1"/>
                </a:solidFill>
                <a:latin typeface="Calibri"/>
                <a:ea typeface="Calibri"/>
                <a:cs typeface="Calibri"/>
                <a:sym typeface="Calibri"/>
              </a:rPr>
              <a:t> </a:t>
            </a:r>
            <a:r>
              <a:rPr lang="en-US" sz="1200" dirty="0">
                <a:solidFill>
                  <a:schemeClr val="dk1"/>
                </a:solidFill>
                <a:latin typeface="Calibri"/>
                <a:ea typeface="Calibri"/>
                <a:cs typeface="Calibri"/>
                <a:sym typeface="Calibri"/>
              </a:rPr>
              <a:t>http://www.bucharestearlyinterventionproject.org/BEIP-Publications.html</a:t>
            </a:r>
            <a:endParaRPr lang="ar-LB" sz="1200" dirty="0">
              <a:solidFill>
                <a:schemeClr val="dk1"/>
              </a:solidFill>
              <a:latin typeface="Calibri"/>
              <a:ea typeface="Calibri"/>
              <a:cs typeface="Calibri"/>
              <a:sym typeface="Calibri"/>
            </a:endParaRPr>
          </a:p>
          <a:p>
            <a:pPr marL="0" marR="0" lvl="0" indent="0" algn="r" rtl="1">
              <a:lnSpc>
                <a:spcPct val="100000"/>
              </a:lnSpc>
              <a:spcBef>
                <a:spcPts val="0"/>
              </a:spcBef>
              <a:spcAft>
                <a:spcPts val="0"/>
              </a:spcAft>
              <a:buClr>
                <a:schemeClr val="dk1"/>
              </a:buClr>
              <a:buSzPts val="1200"/>
              <a:buFont typeface="Wingdings" panose="05000000000000000000" pitchFamily="2" charset="2"/>
              <a:buNone/>
            </a:pPr>
            <a:endParaRPr lang="ar-LB" sz="1200" dirty="0">
              <a:solidFill>
                <a:schemeClr val="dk1"/>
              </a:solidFill>
              <a:latin typeface="Calibri"/>
              <a:cs typeface="Calibri"/>
              <a:sym typeface="Calibri"/>
            </a:endParaRPr>
          </a:p>
          <a:p>
            <a:pPr marL="0" marR="0" lvl="0" indent="0" algn="r" rtl="1">
              <a:lnSpc>
                <a:spcPct val="100000"/>
              </a:lnSpc>
              <a:spcBef>
                <a:spcPts val="0"/>
              </a:spcBef>
              <a:spcAft>
                <a:spcPts val="0"/>
              </a:spcAft>
              <a:buClr>
                <a:schemeClr val="dk1"/>
              </a:buClr>
              <a:buSzPts val="1200"/>
              <a:buFont typeface="Wingdings" panose="05000000000000000000" pitchFamily="2" charset="2"/>
              <a:buNone/>
            </a:pPr>
            <a:r>
              <a:rPr lang="ar-LB" sz="1200" b="1" dirty="0">
                <a:solidFill>
                  <a:schemeClr val="dk1"/>
                </a:solidFill>
                <a:latin typeface="Calibri"/>
                <a:cs typeface="Calibri"/>
                <a:sym typeface="Calibri"/>
              </a:rPr>
              <a:t>الصورة: </a:t>
            </a:r>
            <a:r>
              <a:rPr lang="ar-LB" sz="1200" dirty="0">
                <a:solidFill>
                  <a:schemeClr val="dk1"/>
                </a:solidFill>
                <a:latin typeface="Calibri"/>
                <a:cs typeface="Calibri"/>
                <a:sym typeface="Calibri"/>
              </a:rPr>
              <a:t>صحيح أن هذا مثال متطرف، لكن الصورة تظهر تصويرًا شعاعيًا لدماغ طفل في الثالثة من العمر موضوع في الرعاية المؤسسية في رومانيا، مقارنة بطفل روماني عادي في الثالثة من العمر نشأ وكبر في عائلته. المناطق غير المستخدمة في الدماغ لا تنمو. إلى جانب الفرق في حجم الدماغ، ركز علماء الأعصاب على</a:t>
            </a:r>
            <a:r>
              <a:rPr lang="en-US" sz="1200" dirty="0">
                <a:solidFill>
                  <a:schemeClr val="dk1"/>
                </a:solidFill>
                <a:latin typeface="Calibri"/>
                <a:cs typeface="Calibri"/>
                <a:sym typeface="Calibri"/>
              </a:rPr>
              <a:t> </a:t>
            </a:r>
            <a:r>
              <a:rPr lang="ar-LB" sz="1200" dirty="0">
                <a:solidFill>
                  <a:schemeClr val="dk1"/>
                </a:solidFill>
                <a:latin typeface="Calibri"/>
                <a:cs typeface="Calibri"/>
                <a:sym typeface="Calibri"/>
              </a:rPr>
              <a:t>كمية المادة السوداء في دماغ الطفل المهمَل.</a:t>
            </a:r>
          </a:p>
          <a:p>
            <a:pPr marL="0" marR="0" lvl="0" indent="0" algn="r" rtl="1">
              <a:lnSpc>
                <a:spcPct val="100000"/>
              </a:lnSpc>
              <a:spcBef>
                <a:spcPts val="0"/>
              </a:spcBef>
              <a:spcAft>
                <a:spcPts val="0"/>
              </a:spcAft>
              <a:buClr>
                <a:schemeClr val="dk1"/>
              </a:buClr>
              <a:buSzPts val="1200"/>
              <a:buFont typeface="Wingdings" panose="05000000000000000000" pitchFamily="2" charset="2"/>
              <a:buNone/>
            </a:pPr>
            <a:endParaRPr lang="ar-LB" sz="1200" b="0" dirty="0">
              <a:solidFill>
                <a:schemeClr val="dk1"/>
              </a:solidFill>
              <a:latin typeface="Calibri"/>
              <a:cs typeface="Calibri"/>
              <a:sym typeface="Calibri"/>
            </a:endParaRPr>
          </a:p>
          <a:p>
            <a:pPr marL="0" marR="0" lvl="0" indent="0" algn="r" rtl="1">
              <a:lnSpc>
                <a:spcPct val="100000"/>
              </a:lnSpc>
              <a:spcBef>
                <a:spcPts val="0"/>
              </a:spcBef>
              <a:spcAft>
                <a:spcPts val="0"/>
              </a:spcAft>
              <a:buClr>
                <a:schemeClr val="dk1"/>
              </a:buClr>
              <a:buSzPts val="1200"/>
              <a:buFont typeface="Wingdings" panose="05000000000000000000" pitchFamily="2" charset="2"/>
              <a:buNone/>
            </a:pPr>
            <a:r>
              <a:rPr lang="ar-LB" sz="1200" b="0" dirty="0">
                <a:solidFill>
                  <a:schemeClr val="dk1"/>
                </a:solidFill>
                <a:latin typeface="Calibri"/>
                <a:cs typeface="Calibri"/>
                <a:sym typeface="Calibri"/>
              </a:rPr>
              <a:t>في حال توفر لكم الوقت الكافي، اطرحوا هذا </a:t>
            </a:r>
            <a:r>
              <a:rPr lang="ar-LB" sz="1200" b="1" dirty="0">
                <a:solidFill>
                  <a:schemeClr val="dk1"/>
                </a:solidFill>
                <a:latin typeface="Calibri"/>
                <a:cs typeface="Calibri"/>
                <a:sym typeface="Calibri"/>
              </a:rPr>
              <a:t>السؤال للمناقشة</a:t>
            </a:r>
            <a:r>
              <a:rPr lang="ar-LB" sz="1200" b="0" dirty="0">
                <a:solidFill>
                  <a:schemeClr val="dk1"/>
                </a:solidFill>
                <a:latin typeface="Calibri"/>
                <a:cs typeface="Calibri"/>
                <a:sym typeface="Calibri"/>
              </a:rPr>
              <a:t>: كيف نحرص على أن تبقى الرعاية السكنية مؤقتة؟ ماذا يمكننا أن نفعل في برامجنا وتخطيطنا للحرص على أن يحصل ذلك؟</a:t>
            </a:r>
            <a:endParaRPr b="1" dirty="0"/>
          </a:p>
        </p:txBody>
      </p:sp>
      <p:sp>
        <p:nvSpPr>
          <p:cNvPr id="234" name="Google Shape;234;p5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rtlCol="1"/>
          <a:lstStyle/>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r>
              <a:rPr lang="ar-SA" sz="1200" b="0" i="0" u="none" strike="noStrike" cap="none" dirty="0">
                <a:solidFill>
                  <a:schemeClr val="dk1"/>
                </a:solidFill>
                <a:effectLst/>
                <a:latin typeface="Calibri"/>
                <a:ea typeface="Calibri"/>
                <a:cs typeface="Calibri"/>
                <a:sym typeface="Calibri"/>
              </a:rPr>
              <a:t>بحسب الوقت المتاح لكم في التيسير، فكّروا في أن تضيفوا هنا أمثلة من المنطقة/البلد/الاستجابة، عن برامج تستوفي المعايير. </a:t>
            </a:r>
            <a:endParaRPr lang="ar-LB" sz="1200" b="0" i="0" u="none" strike="noStrike" cap="none" dirty="0">
              <a:solidFill>
                <a:schemeClr val="dk1"/>
              </a:solidFill>
              <a:effectLst/>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r>
              <a:rPr lang="ar-SA" sz="1200" b="0" i="0" u="none" strike="noStrike" cap="none" dirty="0">
                <a:solidFill>
                  <a:schemeClr val="dk1"/>
                </a:solidFill>
                <a:effectLst/>
                <a:latin typeface="Calibri"/>
                <a:ea typeface="Calibri"/>
                <a:cs typeface="Calibri"/>
                <a:sym typeface="Calibri"/>
              </a:rPr>
              <a:t>يمكن أن تكون هذه مسودّة شريحة تستطيعون تحديثها أو إلغاءها عند الضرورة. </a:t>
            </a:r>
            <a:endParaRPr lang="ar-LB" sz="1200" b="0" i="0" u="none" strike="noStrike" cap="none" dirty="0">
              <a:solidFill>
                <a:schemeClr val="dk1"/>
              </a:solidFill>
              <a:effectLst/>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r>
              <a:rPr lang="ar-SA" sz="1200" b="0" i="0" u="none" strike="noStrike" cap="none" dirty="0">
                <a:solidFill>
                  <a:schemeClr val="dk1"/>
                </a:solidFill>
                <a:effectLst/>
                <a:latin typeface="Calibri"/>
                <a:ea typeface="Calibri"/>
                <a:cs typeface="Calibri"/>
                <a:sym typeface="Calibri"/>
              </a:rPr>
              <a:t>لكلّ مثال، يمكنكم أن تضيفوا:</a:t>
            </a:r>
            <a:r>
              <a:rPr lang="ar-LB" sz="1200" b="0" i="0" u="none" strike="noStrike" cap="none" dirty="0">
                <a:solidFill>
                  <a:schemeClr val="dk1"/>
                </a:solidFill>
                <a:effectLst/>
                <a:latin typeface="Calibri"/>
                <a:ea typeface="Calibri"/>
                <a:cs typeface="Calibri"/>
                <a:sym typeface="Calibri"/>
              </a:rPr>
              <a:t> </a:t>
            </a:r>
          </a:p>
          <a:p>
            <a:pPr marL="1714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SA" sz="1200" b="0" i="0" u="none" strike="noStrike" cap="none" dirty="0">
                <a:solidFill>
                  <a:schemeClr val="dk1"/>
                </a:solidFill>
                <a:effectLst/>
                <a:latin typeface="Calibri"/>
                <a:ea typeface="Calibri"/>
                <a:cs typeface="Calibri"/>
                <a:sym typeface="Calibri"/>
              </a:rPr>
              <a:t>جملة قصيرة، مختصرة، رئيسية تعريفية بشأن</a:t>
            </a:r>
            <a:r>
              <a:rPr lang="ar-LB" dirty="0"/>
              <a:t> برنامج/مشروع محدد يستخدم المعيار 19</a:t>
            </a:r>
          </a:p>
          <a:p>
            <a:pPr marL="1714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LB" sz="1200" b="0" i="0" u="none" strike="noStrike" cap="none" dirty="0">
                <a:solidFill>
                  <a:schemeClr val="dk1"/>
                </a:solidFill>
                <a:effectLst/>
                <a:latin typeface="Calibri"/>
                <a:ea typeface="Calibri"/>
                <a:cs typeface="Calibri"/>
                <a:sym typeface="Calibri"/>
              </a:rPr>
              <a:t>أضيفوا أسماء المنظمات والشركاء المشاركين معكم</a:t>
            </a:r>
          </a:p>
          <a:p>
            <a:pPr marL="1714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SA" sz="1200" b="0" i="0" u="none" strike="noStrike" cap="none" dirty="0">
                <a:solidFill>
                  <a:schemeClr val="dk1"/>
                </a:solidFill>
                <a:effectLst/>
                <a:latin typeface="Calibri"/>
                <a:ea typeface="Calibri"/>
                <a:cs typeface="Calibri"/>
                <a:sym typeface="Calibri"/>
              </a:rPr>
              <a:t>أضيفوا الدروس المستفادة العملية، والإجراءات </a:t>
            </a:r>
            <a:r>
              <a:rPr lang="ar-LB" sz="1200" b="0" i="0" u="none" strike="noStrike" cap="none" dirty="0">
                <a:solidFill>
                  <a:schemeClr val="dk1"/>
                </a:solidFill>
                <a:effectLst/>
                <a:latin typeface="Calibri"/>
                <a:ea typeface="Calibri"/>
                <a:cs typeface="Calibri"/>
                <a:sym typeface="Calibri"/>
              </a:rPr>
              <a:t>أ</a:t>
            </a:r>
            <a:r>
              <a:rPr lang="ar-SA" sz="1200" b="0" i="0" u="none" strike="noStrike" cap="none" dirty="0">
                <a:solidFill>
                  <a:schemeClr val="dk1"/>
                </a:solidFill>
                <a:effectLst/>
                <a:latin typeface="Calibri"/>
                <a:ea typeface="Calibri"/>
                <a:cs typeface="Calibri"/>
                <a:sym typeface="Calibri"/>
              </a:rPr>
              <a:t>و</a:t>
            </a:r>
            <a:r>
              <a:rPr lang="ar-LB" sz="1200" b="0" i="0" u="none" strike="noStrike" cap="none" dirty="0">
                <a:solidFill>
                  <a:schemeClr val="dk1"/>
                </a:solidFill>
                <a:effectLst/>
                <a:latin typeface="Calibri"/>
                <a:ea typeface="Calibri"/>
                <a:cs typeface="Calibri"/>
                <a:sym typeface="Calibri"/>
              </a:rPr>
              <a:t> </a:t>
            </a:r>
            <a:r>
              <a:rPr lang="ar-SA" sz="1200" b="0" i="0" u="none" strike="noStrike" cap="none" dirty="0">
                <a:solidFill>
                  <a:schemeClr val="dk1"/>
                </a:solidFill>
                <a:effectLst/>
                <a:latin typeface="Calibri"/>
                <a:ea typeface="Calibri"/>
                <a:cs typeface="Calibri"/>
                <a:sym typeface="Calibri"/>
              </a:rPr>
              <a:t>الرسالة أو الأرقام</a:t>
            </a:r>
            <a:r>
              <a:rPr lang="ar-LB" sz="1200" b="0" i="0" u="none" strike="noStrike" cap="none" dirty="0">
                <a:solidFill>
                  <a:schemeClr val="dk1"/>
                </a:solidFill>
                <a:effectLst/>
                <a:latin typeface="Calibri"/>
                <a:ea typeface="Calibri"/>
                <a:cs typeface="Calibri"/>
                <a:sym typeface="Calibri"/>
              </a:rPr>
              <a:t> الأساسية</a:t>
            </a:r>
            <a:r>
              <a:rPr lang="ar-SA" sz="1200" b="0" i="0" u="none" strike="noStrike" cap="none" dirty="0">
                <a:solidFill>
                  <a:schemeClr val="dk1"/>
                </a:solidFill>
                <a:effectLst/>
                <a:latin typeface="Calibri"/>
                <a:ea typeface="Calibri"/>
                <a:cs typeface="Calibri"/>
                <a:sym typeface="Calibri"/>
              </a:rPr>
              <a:t>، التي تثير اهتمام </a:t>
            </a:r>
            <a:r>
              <a:rPr lang="ar-LB" sz="1200" b="0" i="0" u="none" strike="noStrike" cap="none" dirty="0">
                <a:solidFill>
                  <a:schemeClr val="dk1"/>
                </a:solidFill>
                <a:effectLst/>
                <a:latin typeface="Calibri"/>
                <a:ea typeface="Calibri"/>
                <a:cs typeface="Calibri"/>
                <a:sym typeface="Calibri"/>
              </a:rPr>
              <a:t>المشاركين معكم </a:t>
            </a: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endParaRPr lang="ar-LB" sz="1200" b="0" i="0" u="none" strike="noStrike" cap="none" dirty="0">
              <a:solidFill>
                <a:schemeClr val="dk1"/>
              </a:solidFill>
              <a:effectLst/>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r>
              <a:rPr lang="ar-SA" sz="1200" b="0" i="0" u="none" strike="noStrike" cap="none" dirty="0">
                <a:solidFill>
                  <a:schemeClr val="dk1"/>
                </a:solidFill>
                <a:effectLst/>
                <a:latin typeface="Calibri"/>
                <a:ea typeface="Calibri"/>
                <a:cs typeface="Calibri"/>
                <a:sym typeface="Calibri"/>
              </a:rPr>
              <a:t>أمّا الخيار الآخر، في حال أتيح لكم مجال تيسير </a:t>
            </a:r>
            <a:r>
              <a:rPr lang="ar-LB" sz="1200" b="0" i="0" u="none" strike="noStrike" cap="none" dirty="0">
                <a:solidFill>
                  <a:schemeClr val="dk1"/>
                </a:solidFill>
                <a:effectLst/>
                <a:latin typeface="Calibri"/>
                <a:ea typeface="Calibri"/>
                <a:cs typeface="Calibri"/>
                <a:sym typeface="Calibri"/>
              </a:rPr>
              <a:t>أوسع</a:t>
            </a:r>
            <a:r>
              <a:rPr lang="ar-SA" sz="1200" b="0" i="0" u="none" strike="noStrike" cap="none" dirty="0">
                <a:solidFill>
                  <a:schemeClr val="dk1"/>
                </a:solidFill>
                <a:effectLst/>
                <a:latin typeface="Calibri"/>
                <a:ea typeface="Calibri"/>
                <a:cs typeface="Calibri"/>
                <a:sym typeface="Calibri"/>
              </a:rPr>
              <a:t> (وأيضًا بحسب مجموعتكم)، فهو ملء هذه الشريحة بطريقة تفاعلية خلال الجلسة.</a:t>
            </a:r>
            <a:endParaRPr lang="ar-LB" sz="1200" b="0" i="0" u="none" strike="noStrike" cap="none" dirty="0">
              <a:solidFill>
                <a:schemeClr val="dk1"/>
              </a:solidFill>
              <a:effectLst/>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r>
              <a:rPr lang="ar-SA" sz="1200" b="0" i="0" u="none" strike="noStrike" cap="none" dirty="0">
                <a:solidFill>
                  <a:schemeClr val="dk1"/>
                </a:solidFill>
                <a:effectLst/>
                <a:latin typeface="Calibri"/>
                <a:ea typeface="Calibri"/>
                <a:cs typeface="Calibri"/>
                <a:sym typeface="Calibri"/>
              </a:rPr>
              <a:t>في هذه الحال، يمكنكم أن:</a:t>
            </a:r>
            <a:r>
              <a:rPr lang="ar-LB" sz="1200" b="0" i="0" u="none" strike="noStrike" cap="none" dirty="0">
                <a:solidFill>
                  <a:schemeClr val="dk1"/>
                </a:solidFill>
                <a:effectLst/>
                <a:latin typeface="Calibri"/>
                <a:ea typeface="Calibri"/>
                <a:cs typeface="Calibri"/>
                <a:sym typeface="Calibri"/>
              </a:rPr>
              <a:t> </a:t>
            </a:r>
          </a:p>
          <a:p>
            <a:pPr marL="1714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SA" sz="1200" b="0" i="0" u="none" strike="noStrike" cap="none" dirty="0">
                <a:solidFill>
                  <a:schemeClr val="dk1"/>
                </a:solidFill>
                <a:effectLst/>
                <a:latin typeface="Calibri"/>
                <a:ea typeface="Calibri"/>
                <a:cs typeface="Calibri"/>
                <a:sym typeface="Calibri"/>
              </a:rPr>
              <a:t>توزّعوا مجموعتكم ضمن مجموعتَين أو 3 مجموعات أصغر،</a:t>
            </a:r>
            <a:endParaRPr lang="ar-LB" sz="1200" b="0" i="0" u="none" strike="noStrike" cap="none" dirty="0">
              <a:solidFill>
                <a:schemeClr val="dk1"/>
              </a:solidFill>
              <a:effectLst/>
              <a:latin typeface="Calibri"/>
              <a:ea typeface="Calibri"/>
              <a:cs typeface="Calibri"/>
              <a:sym typeface="Calibri"/>
            </a:endParaRPr>
          </a:p>
          <a:p>
            <a:pPr marL="1714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LB" sz="1200" b="0" i="0" u="none" strike="noStrike" cap="none" dirty="0">
                <a:solidFill>
                  <a:schemeClr val="dk1"/>
                </a:solidFill>
                <a:effectLst/>
                <a:latin typeface="Calibri"/>
                <a:ea typeface="Calibri"/>
                <a:cs typeface="Calibri"/>
                <a:sym typeface="Calibri"/>
              </a:rPr>
              <a:t>تتيحوا ل</a:t>
            </a:r>
            <a:r>
              <a:rPr lang="ar-SA" sz="1200" b="0" i="0" u="none" strike="noStrike" cap="none" dirty="0">
                <a:solidFill>
                  <a:schemeClr val="dk1"/>
                </a:solidFill>
                <a:effectLst/>
                <a:latin typeface="Calibri"/>
                <a:ea typeface="Calibri"/>
                <a:cs typeface="Calibri"/>
                <a:sym typeface="Calibri"/>
              </a:rPr>
              <a:t>لمشاركين 15-20 دقيقية ليحضّروا عرضًا قصيرًا عن مثال من المنطقة/البلد/الاستجابة لبرنامج يستوفي المعيار</a:t>
            </a:r>
            <a:endParaRPr lang="ar-LB" sz="1200" b="0" i="0" u="none" strike="noStrike" cap="none" dirty="0">
              <a:solidFill>
                <a:schemeClr val="dk1"/>
              </a:solidFill>
              <a:effectLst/>
              <a:latin typeface="Calibri"/>
              <a:ea typeface="Calibri"/>
              <a:cs typeface="Calibri"/>
              <a:sym typeface="Calibri"/>
            </a:endParaRPr>
          </a:p>
          <a:p>
            <a:pPr marL="1714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SA" sz="1200" b="0" i="0" u="none" strike="noStrike" cap="none" dirty="0">
                <a:solidFill>
                  <a:schemeClr val="dk1"/>
                </a:solidFill>
                <a:effectLst/>
                <a:latin typeface="Calibri"/>
                <a:ea typeface="Calibri"/>
                <a:cs typeface="Calibri"/>
                <a:sym typeface="Calibri"/>
              </a:rPr>
              <a:t>تطلبوا من المجموعات أن تقدّم أمثلتها في الجلسة العامّة، وتناقشوا/ تقارنوا الدروس المستفادة منها. </a:t>
            </a:r>
            <a:endParaRPr lang="ar-LB" sz="1200" b="0" i="0" u="none" strike="noStrike" cap="none" dirty="0">
              <a:solidFill>
                <a:schemeClr val="dk1"/>
              </a:solidFill>
              <a:effectLst/>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r>
              <a:rPr lang="ar-SA" sz="1200" b="0" i="0" u="none" strike="noStrike" cap="none" dirty="0">
                <a:solidFill>
                  <a:schemeClr val="dk1"/>
                </a:solidFill>
                <a:effectLst/>
                <a:latin typeface="Calibri"/>
                <a:ea typeface="Calibri"/>
                <a:cs typeface="Calibri"/>
                <a:sym typeface="Calibri"/>
              </a:rPr>
              <a:t>إذا كنتم سترسلون هذا العرض إلى المشاركين بعد التدريب، يمكنكم أن تملأوا هذه الشريحة، كي تحفظوا سجلاّت عن العروض. </a:t>
            </a:r>
            <a:endParaRPr lang="ar-LB" sz="1200" b="0" i="0" u="none" strike="noStrike" cap="none" dirty="0">
              <a:solidFill>
                <a:schemeClr val="dk1"/>
              </a:solidFill>
              <a:effectLst/>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endParaRPr lang="ar-LB" sz="1200" b="0" i="0" u="none" strike="noStrike" cap="none" dirty="0">
              <a:solidFill>
                <a:schemeClr val="dk1"/>
              </a:solidFill>
              <a:effectLst/>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r>
              <a:rPr lang="ar-SA" sz="1200" b="1" i="0" u="none" strike="noStrike" cap="none" dirty="0">
                <a:solidFill>
                  <a:schemeClr val="dk1"/>
                </a:solidFill>
                <a:effectLst/>
                <a:latin typeface="Calibri"/>
                <a:ea typeface="Calibri"/>
                <a:cs typeface="Calibri"/>
                <a:sym typeface="Calibri"/>
              </a:rPr>
              <a:t>نصيحة: </a:t>
            </a:r>
            <a:r>
              <a:rPr lang="ar-SA" sz="1200" b="0" i="0" u="none" strike="noStrike" cap="none" dirty="0">
                <a:solidFill>
                  <a:schemeClr val="dk1"/>
                </a:solidFill>
                <a:effectLst/>
                <a:latin typeface="Calibri"/>
                <a:ea typeface="Calibri"/>
                <a:cs typeface="Calibri"/>
                <a:sym typeface="Calibri"/>
              </a:rPr>
              <a:t>يمكنكم أن تستخدموا </a:t>
            </a:r>
            <a:r>
              <a:rPr lang="en-US" sz="1200" b="0" i="0" u="none" strike="noStrike" cap="none" dirty="0">
                <a:solidFill>
                  <a:schemeClr val="dk1"/>
                </a:solidFill>
                <a:effectLst/>
                <a:latin typeface="Calibri"/>
                <a:ea typeface="Calibri"/>
                <a:cs typeface="Calibri"/>
                <a:sym typeface="Calibri"/>
              </a:rPr>
              <a:t>https://thenounproject.com</a:t>
            </a:r>
            <a:r>
              <a:rPr lang="ar-SA" sz="1200" b="0" i="0" u="none" strike="noStrike" cap="none" dirty="0">
                <a:solidFill>
                  <a:schemeClr val="dk1"/>
                </a:solidFill>
                <a:effectLst/>
                <a:latin typeface="Calibri"/>
                <a:ea typeface="Calibri"/>
                <a:cs typeface="Calibri"/>
                <a:sym typeface="Calibri"/>
              </a:rPr>
              <a:t>/ للحصول على خرائط مماثلة. </a:t>
            </a:r>
            <a:endParaRPr lang="ar" b="0" i="1" u="none" dirty="0"/>
          </a:p>
        </p:txBody>
      </p:sp>
      <p:sp>
        <p:nvSpPr>
          <p:cNvPr id="4" name="Espace réservé du numéro de diapositive 3"/>
          <p:cNvSpPr>
            <a:spLocks noGrp="1"/>
          </p:cNvSpPr>
          <p:nvPr>
            <p:ph type="sldNum" idx="12"/>
          </p:nvPr>
        </p:nvSpPr>
        <p:spPr/>
        <p:txBody>
          <a:bodyPr rtlCol="1"/>
          <a:lstStyle/>
          <a:p>
            <a:pPr marL="0" marR="0" lvl="0" indent="0" algn="r" rtl="1">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669898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5" name="Google Shape;465;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1" anchor="t" anchorCtr="0">
            <a:noAutofit/>
          </a:bodyPr>
          <a:lstStyle/>
          <a:p>
            <a:pPr marL="0" marR="0" lvl="0" indent="0" algn="r" rtl="1">
              <a:lnSpc>
                <a:spcPct val="100000"/>
              </a:lnSpc>
              <a:spcBef>
                <a:spcPts val="0"/>
              </a:spcBef>
              <a:spcAft>
                <a:spcPts val="0"/>
              </a:spcAft>
              <a:buClr>
                <a:schemeClr val="dk1"/>
              </a:buClr>
              <a:buSzPts val="1200"/>
              <a:buFont typeface="Calibri"/>
              <a:buNone/>
            </a:pPr>
            <a:r>
              <a:rPr lang="ar-SA" sz="1200" b="0" i="0" u="none" strike="noStrike" cap="none" dirty="0">
                <a:solidFill>
                  <a:schemeClr val="dk1"/>
                </a:solidFill>
                <a:effectLst/>
                <a:latin typeface="Calibri"/>
                <a:ea typeface="Calibri"/>
                <a:cs typeface="Calibri"/>
                <a:sym typeface="Calibri"/>
              </a:rPr>
              <a:t>[للميسّرين: في حال استطعتم أن تقدّموا المعلومات من الإنترنت عبر العاكس، نقترح عليكم أن تساعدوا المشاركين في الوصول إلى الموقع وأن تروهم إيّاه] </a:t>
            </a:r>
            <a:r>
              <a:rPr lang="ar-SA" u="sng" dirty="0"/>
              <a:t> </a:t>
            </a:r>
          </a:p>
          <a:p>
            <a:pPr marL="0" marR="0" lvl="0" indent="0" algn="r" rtl="1">
              <a:lnSpc>
                <a:spcPct val="100000"/>
              </a:lnSpc>
              <a:spcBef>
                <a:spcPts val="0"/>
              </a:spcBef>
              <a:spcAft>
                <a:spcPts val="0"/>
              </a:spcAft>
              <a:buClr>
                <a:schemeClr val="dk1"/>
              </a:buClr>
              <a:buSzPts val="1200"/>
              <a:buFont typeface="Calibri"/>
              <a:buNone/>
            </a:pPr>
            <a:endParaRPr lang="ar-SA" u="sng" dirty="0"/>
          </a:p>
          <a:p>
            <a:pPr marL="0" marR="0" lvl="0" indent="0" algn="r" rtl="1">
              <a:lnSpc>
                <a:spcPct val="100000"/>
              </a:lnSpc>
              <a:spcBef>
                <a:spcPts val="0"/>
              </a:spcBef>
              <a:spcAft>
                <a:spcPts val="0"/>
              </a:spcAft>
              <a:buClr>
                <a:schemeClr val="dk1"/>
              </a:buClr>
              <a:buSzPts val="1200"/>
              <a:buFont typeface="Calibri"/>
              <a:buNone/>
            </a:pPr>
            <a:r>
              <a:rPr lang="ar-SA" b="1" u="none" dirty="0"/>
              <a:t>شراكة المعايير الإنسانية:</a:t>
            </a:r>
          </a:p>
          <a:p>
            <a:pPr marL="0" marR="0" lvl="0" indent="0" algn="r" rtl="1">
              <a:lnSpc>
                <a:spcPct val="100000"/>
              </a:lnSpc>
              <a:spcBef>
                <a:spcPts val="0"/>
              </a:spcBef>
              <a:spcAft>
                <a:spcPts val="0"/>
              </a:spcAft>
              <a:buClr>
                <a:schemeClr val="dk1"/>
              </a:buClr>
              <a:buSzPts val="1200"/>
              <a:buFont typeface="Calibri"/>
              <a:buNone/>
            </a:pPr>
            <a:r>
              <a:rPr lang="ar-SA" u="sng" dirty="0"/>
              <a:t>1. الدليل على الإنترنت</a:t>
            </a:r>
          </a:p>
          <a:p>
            <a:pPr marL="0" lvl="0" indent="0" algn="r" rtl="1">
              <a:spcBef>
                <a:spcPts val="0"/>
              </a:spcBef>
              <a:spcAft>
                <a:spcPts val="0"/>
              </a:spcAft>
              <a:buNone/>
            </a:pPr>
            <a:r>
              <a:rPr lang="ar-SA" u="sng" dirty="0"/>
              <a:t>2. تطبيق شراكة المعايير الإنسانية   </a:t>
            </a:r>
            <a:endParaRPr lang="ar-SA" dirty="0"/>
          </a:p>
          <a:p>
            <a:pPr marL="0" lvl="0" indent="0" algn="r" rtl="1">
              <a:spcBef>
                <a:spcPts val="0"/>
              </a:spcBef>
              <a:spcAft>
                <a:spcPts val="0"/>
              </a:spcAft>
              <a:buNone/>
            </a:pPr>
            <a:r>
              <a:rPr lang="ar-SA" dirty="0"/>
              <a:t>- هو ثاني أكثر تطبيق شعبية على الموقع بعد تطبيق اسفير</a:t>
            </a:r>
          </a:p>
          <a:p>
            <a:pPr marL="0" lvl="0" indent="0" algn="r" rtl="1">
              <a:spcBef>
                <a:spcPts val="0"/>
              </a:spcBef>
              <a:spcAft>
                <a:spcPts val="0"/>
              </a:spcAft>
              <a:buNone/>
            </a:pPr>
            <a:endParaRPr lang="ar-SA" dirty="0"/>
          </a:p>
          <a:p>
            <a:pPr marL="0" marR="0" lvl="0" indent="0" algn="r" defTabSz="914400" rtl="1" eaLnBrk="1" fontAlgn="auto" latinLnBrk="0" hangingPunct="1">
              <a:lnSpc>
                <a:spcPct val="100000"/>
              </a:lnSpc>
              <a:spcBef>
                <a:spcPts val="0"/>
              </a:spcBef>
              <a:spcAft>
                <a:spcPts val="0"/>
              </a:spcAft>
              <a:buClr>
                <a:srgbClr val="000000"/>
              </a:buClr>
              <a:buSzPts val="1400"/>
              <a:buFont typeface="Arial"/>
              <a:buNone/>
              <a:tabLst/>
              <a:defRPr/>
            </a:pPr>
            <a:r>
              <a:rPr lang="ar-SA" b="1" u="none" dirty="0"/>
              <a:t>صفحة المعايير الدنيا لحماية الطفل:</a:t>
            </a:r>
            <a:endParaRPr lang="ar-SA" dirty="0"/>
          </a:p>
          <a:p>
            <a:pPr marL="0" marR="0" lvl="0" indent="0" algn="r" defTabSz="914400" rtl="1" eaLnBrk="1" fontAlgn="auto" latinLnBrk="0" hangingPunct="1">
              <a:lnSpc>
                <a:spcPct val="100000"/>
              </a:lnSpc>
              <a:spcBef>
                <a:spcPts val="0"/>
              </a:spcBef>
              <a:spcAft>
                <a:spcPts val="0"/>
              </a:spcAft>
              <a:buClr>
                <a:srgbClr val="000000"/>
              </a:buClr>
              <a:buSzPts val="1400"/>
              <a:buFont typeface="Arial"/>
              <a:buNone/>
              <a:tabLst/>
              <a:defRPr/>
            </a:pPr>
            <a:r>
              <a:rPr lang="ar-SA" u="sng" dirty="0"/>
              <a:t>1. الدليل التفاعلي </a:t>
            </a:r>
            <a:r>
              <a:rPr lang="ar-SA" dirty="0"/>
              <a:t>- أهم مورد لدينا.</a:t>
            </a:r>
          </a:p>
          <a:p>
            <a:pPr marL="0" marR="0" lvl="0" indent="0" algn="r" defTabSz="914400" rtl="1" eaLnBrk="1" fontAlgn="auto" latinLnBrk="0" hangingPunct="1">
              <a:lnSpc>
                <a:spcPct val="100000"/>
              </a:lnSpc>
              <a:spcBef>
                <a:spcPts val="0"/>
              </a:spcBef>
              <a:spcAft>
                <a:spcPts val="0"/>
              </a:spcAft>
              <a:buClr>
                <a:srgbClr val="000000"/>
              </a:buClr>
              <a:buSzPts val="1400"/>
              <a:buFont typeface="Arial"/>
              <a:buNone/>
              <a:tabLst/>
              <a:defRPr/>
            </a:pPr>
            <a:r>
              <a:rPr lang="ar-SA" dirty="0"/>
              <a:t>2. </a:t>
            </a:r>
            <a:r>
              <a:rPr lang="ar-SA" u="sng" dirty="0"/>
              <a:t>الملخّص </a:t>
            </a:r>
            <a:r>
              <a:rPr lang="ar-SA" dirty="0"/>
              <a:t>يتألّف من 32 صفحة فقط، وهذا يعني أنّه مكثّف جدًا ولكن، يمكن استخدامه للتعريف بفكرة المعايير الدنيا أو لإطلاق مناقشات حول حماية الطفل مع زملاء حكوميين أو عاملين آخرين في المجال الإنساني من دون إغراقهم في معلومات الدليل الهائل الحجم.  </a:t>
            </a:r>
          </a:p>
          <a:p>
            <a:pPr marL="0" marR="0" lvl="0" indent="0" algn="r" defTabSz="914400" rtl="1" eaLnBrk="1" fontAlgn="auto" latinLnBrk="0" hangingPunct="1">
              <a:lnSpc>
                <a:spcPct val="100000"/>
              </a:lnSpc>
              <a:spcBef>
                <a:spcPts val="0"/>
              </a:spcBef>
              <a:spcAft>
                <a:spcPts val="0"/>
              </a:spcAft>
              <a:buClr>
                <a:srgbClr val="000000"/>
              </a:buClr>
              <a:buSzPts val="1400"/>
              <a:buFont typeface="Arial"/>
              <a:buNone/>
              <a:tabLst/>
              <a:defRPr/>
            </a:pPr>
            <a:endParaRPr lang="ar-SA" dirty="0"/>
          </a:p>
          <a:p>
            <a:pPr marL="0" marR="0" lvl="0" indent="0" algn="r" defTabSz="914400" rtl="1" eaLnBrk="1" fontAlgn="auto" latinLnBrk="0" hangingPunct="1">
              <a:lnSpc>
                <a:spcPct val="100000"/>
              </a:lnSpc>
              <a:spcBef>
                <a:spcPts val="0"/>
              </a:spcBef>
              <a:spcAft>
                <a:spcPts val="0"/>
              </a:spcAft>
              <a:buClr>
                <a:srgbClr val="000000"/>
              </a:buClr>
              <a:buSzPts val="1400"/>
              <a:buFont typeface="Arial"/>
              <a:buNone/>
              <a:tabLst/>
              <a:defRPr/>
            </a:pPr>
            <a:r>
              <a:rPr lang="ar-SA" b="1" dirty="0"/>
              <a:t>موقع التحالف الإلكتروني:</a:t>
            </a:r>
          </a:p>
          <a:p>
            <a:pPr marL="228600" marR="0" lvl="0" indent="-228600" algn="r" rtl="1">
              <a:lnSpc>
                <a:spcPct val="100000"/>
              </a:lnSpc>
              <a:spcBef>
                <a:spcPts val="0"/>
              </a:spcBef>
              <a:spcAft>
                <a:spcPts val="0"/>
              </a:spcAft>
              <a:buClr>
                <a:schemeClr val="dk1"/>
              </a:buClr>
              <a:buSzPts val="1200"/>
              <a:buFont typeface="Calibri"/>
              <a:buAutoNum type="arabicPeriod"/>
            </a:pPr>
            <a:r>
              <a:rPr lang="ar-SA" dirty="0"/>
              <a:t>نسخة </a:t>
            </a:r>
            <a:r>
              <a:rPr lang="en-US" u="sng" dirty="0"/>
              <a:t>PDF</a:t>
            </a:r>
            <a:r>
              <a:rPr lang="en-US" dirty="0"/>
              <a:t> </a:t>
            </a:r>
            <a:r>
              <a:rPr lang="ar-SA" dirty="0"/>
              <a:t>وجميع المواد المتوفّرة يمكن تنزيلها إذا أراد المشاركون طباعة أجزاء فقط من المعايير الدنيا لحماية الطفل، على موقع التحالف الإلكتروني</a:t>
            </a:r>
          </a:p>
          <a:p>
            <a:pPr marL="228600" marR="0" lvl="0" indent="-228600" algn="r" rtl="1">
              <a:lnSpc>
                <a:spcPct val="100000"/>
              </a:lnSpc>
              <a:spcBef>
                <a:spcPts val="0"/>
              </a:spcBef>
              <a:spcAft>
                <a:spcPts val="0"/>
              </a:spcAft>
              <a:buClr>
                <a:schemeClr val="dk1"/>
              </a:buClr>
              <a:buSzPts val="1200"/>
              <a:buFont typeface="Calibri"/>
              <a:buAutoNum type="arabicPeriod"/>
            </a:pPr>
            <a:r>
              <a:rPr lang="ar-SA" dirty="0"/>
              <a:t>يتضمّن </a:t>
            </a:r>
            <a:r>
              <a:rPr lang="ar-SA" u="sng" dirty="0"/>
              <a:t>ملف مواد الإحاطة الخاصّة بـ«المقدّمة إلى المعايير الدنيا لحماية الطفل» </a:t>
            </a:r>
            <a:r>
              <a:rPr lang="ar-SA" dirty="0"/>
              <a:t>هذه الشرائح وملاحظات التيسير، بالإضافة إلى مقدّمة للتوزيع تتألّف من صفحتَين.</a:t>
            </a:r>
          </a:p>
          <a:p>
            <a:pPr marL="228600" marR="0" lvl="0" indent="-228600" algn="r" rtl="1">
              <a:lnSpc>
                <a:spcPct val="100000"/>
              </a:lnSpc>
              <a:spcBef>
                <a:spcPts val="0"/>
              </a:spcBef>
              <a:spcAft>
                <a:spcPts val="0"/>
              </a:spcAft>
              <a:buClr>
                <a:schemeClr val="dk1"/>
              </a:buClr>
              <a:buSzPts val="1200"/>
              <a:buFont typeface="Calibri"/>
              <a:buAutoNum type="arabicPeriod"/>
            </a:pPr>
            <a:r>
              <a:rPr lang="ar-SA" dirty="0"/>
              <a:t>معرض للمعايير مع </a:t>
            </a:r>
            <a:r>
              <a:rPr lang="ar-SA" u="sng" dirty="0"/>
              <a:t>رسومات</a:t>
            </a:r>
          </a:p>
          <a:p>
            <a:pPr marL="228600" marR="0" lvl="0" indent="-228600" algn="r" rtl="1">
              <a:lnSpc>
                <a:spcPct val="100000"/>
              </a:lnSpc>
              <a:spcBef>
                <a:spcPts val="0"/>
              </a:spcBef>
              <a:spcAft>
                <a:spcPts val="0"/>
              </a:spcAft>
              <a:buClr>
                <a:schemeClr val="dk1"/>
              </a:buClr>
              <a:buSzPts val="1200"/>
              <a:buFont typeface="Calibri"/>
              <a:buAutoNum type="arabicPeriod"/>
            </a:pPr>
            <a:r>
              <a:rPr lang="ar-SA" sz="1200" dirty="0"/>
              <a:t>اكتشفوا </a:t>
            </a:r>
            <a:r>
              <a:rPr lang="ar-SA" sz="1200" u="sng" dirty="0"/>
              <a:t>الدورة التدريبية الإلكترونية المجانية على المعايير الدنيا لحماية الطفل</a:t>
            </a:r>
            <a:r>
              <a:rPr lang="ar-SA" sz="1200" dirty="0"/>
              <a:t> مع مجموعة من الوحدات</a:t>
            </a:r>
          </a:p>
          <a:p>
            <a:pPr marL="228600" marR="0" lvl="0" indent="-228600" algn="r" rtl="1">
              <a:lnSpc>
                <a:spcPct val="100000"/>
              </a:lnSpc>
              <a:spcBef>
                <a:spcPts val="0"/>
              </a:spcBef>
              <a:spcAft>
                <a:spcPts val="0"/>
              </a:spcAft>
              <a:buClr>
                <a:schemeClr val="dk1"/>
              </a:buClr>
              <a:buSzPts val="1200"/>
              <a:buFont typeface="Calibri"/>
              <a:buAutoNum type="arabicPeriod"/>
            </a:pPr>
            <a:r>
              <a:rPr lang="ar-SA" sz="1200" dirty="0"/>
              <a:t>أفلام فيديو على قناة يوتيوب الخاصّة بالتحالف </a:t>
            </a:r>
          </a:p>
          <a:p>
            <a:pPr marL="0" marR="0" lvl="0" indent="0" algn="r" rtl="1">
              <a:lnSpc>
                <a:spcPct val="100000"/>
              </a:lnSpc>
              <a:spcBef>
                <a:spcPts val="0"/>
              </a:spcBef>
              <a:spcAft>
                <a:spcPts val="0"/>
              </a:spcAft>
              <a:buClr>
                <a:schemeClr val="dk1"/>
              </a:buClr>
              <a:buSzPts val="1200"/>
              <a:buFont typeface="Calibri"/>
              <a:buNone/>
            </a:pPr>
            <a:endParaRPr lang="ar-SA" dirty="0"/>
          </a:p>
          <a:p>
            <a:pPr marL="0" lvl="0" indent="0" algn="r" rtl="1">
              <a:spcBef>
                <a:spcPts val="0"/>
              </a:spcBef>
              <a:spcAft>
                <a:spcPts val="0"/>
              </a:spcAft>
              <a:buNone/>
            </a:pPr>
            <a:r>
              <a:rPr lang="ar-SA" dirty="0"/>
              <a:t>اسألوا: ماذا ينبغي أن تكون خطواتنا التالية كفريق/وكالة/فرد؟ </a:t>
            </a:r>
          </a:p>
          <a:p>
            <a:pPr marL="0" lvl="0" indent="0" algn="r" rtl="1">
              <a:spcBef>
                <a:spcPts val="0"/>
              </a:spcBef>
              <a:spcAft>
                <a:spcPts val="0"/>
              </a:spcAft>
              <a:buNone/>
            </a:pPr>
            <a:r>
              <a:rPr lang="ar-SA" sz="1200" b="0" i="0" u="none" strike="noStrike" cap="none" dirty="0">
                <a:solidFill>
                  <a:schemeClr val="dk1"/>
                </a:solidFill>
                <a:effectLst/>
                <a:latin typeface="Calibri"/>
                <a:ea typeface="Calibri"/>
                <a:cs typeface="Calibri"/>
                <a:sym typeface="Calibri"/>
              </a:rPr>
              <a:t>(قد تحدّدون موعدًا للقاء أطول لاستيعاب التغييرات ووضع خطّة؛ أو تطلبون من الزملاء عرض بعض المعايير الجديدة/المراجعة وانعكاساتها على البرنامج؛ أو تنظّمون دورة تدريبية؛ أو تطلبون موعدًا من الإدارة العليا لمناقشة المساءلة أمام الأطفال، إلخ) </a:t>
            </a:r>
            <a:r>
              <a:rPr lang="ar-SA" dirty="0"/>
              <a:t> </a:t>
            </a:r>
            <a:endParaRPr lang="ar-SA" i="1" dirty="0"/>
          </a:p>
          <a:p>
            <a:pPr marL="0" marR="0" lvl="0" indent="0" algn="r" rtl="1">
              <a:lnSpc>
                <a:spcPct val="100000"/>
              </a:lnSpc>
              <a:spcBef>
                <a:spcPts val="0"/>
              </a:spcBef>
              <a:spcAft>
                <a:spcPts val="0"/>
              </a:spcAft>
              <a:buClr>
                <a:schemeClr val="dk1"/>
              </a:buClr>
              <a:buSzPts val="1200"/>
              <a:buFont typeface="Calibri"/>
              <a:buNone/>
            </a:pPr>
            <a:endParaRPr lang="ar-SA" sz="1200" b="0" i="0" u="none" strike="noStrike" cap="none" dirty="0">
              <a:solidFill>
                <a:schemeClr val="dk1"/>
              </a:solidFill>
              <a:effectLst/>
              <a:latin typeface="Calibri"/>
              <a:ea typeface="Calibri"/>
              <a:cs typeface="Calibri"/>
              <a:sym typeface="Calibri"/>
            </a:endParaRPr>
          </a:p>
          <a:p>
            <a:pPr marL="0" marR="0" lvl="0" indent="0" algn="r" rtl="1">
              <a:lnSpc>
                <a:spcPct val="100000"/>
              </a:lnSpc>
              <a:spcBef>
                <a:spcPts val="0"/>
              </a:spcBef>
              <a:spcAft>
                <a:spcPts val="0"/>
              </a:spcAft>
              <a:buClr>
                <a:schemeClr val="dk1"/>
              </a:buClr>
              <a:buSzPts val="1200"/>
              <a:buFont typeface="Calibri"/>
              <a:buNone/>
            </a:pPr>
            <a:r>
              <a:rPr lang="ar-SA" sz="1200" b="0" i="0" u="none" strike="noStrike" cap="none" dirty="0">
                <a:solidFill>
                  <a:schemeClr val="dk1"/>
                </a:solidFill>
                <a:effectLst/>
                <a:latin typeface="Calibri"/>
                <a:ea typeface="Calibri"/>
                <a:cs typeface="Calibri"/>
                <a:sym typeface="Calibri"/>
              </a:rPr>
              <a:t>[للميسّرين:</a:t>
            </a:r>
            <a:r>
              <a:rPr lang="ar-SA" sz="1200" b="0" i="0" u="sng" strike="noStrike" cap="none" dirty="0">
                <a:solidFill>
                  <a:schemeClr val="dk1"/>
                </a:solidFill>
                <a:effectLst/>
                <a:latin typeface="Calibri"/>
                <a:ea typeface="Calibri"/>
                <a:cs typeface="Calibri"/>
                <a:sym typeface="Calibri"/>
              </a:rPr>
              <a:t> نسخ مطبوعة</a:t>
            </a:r>
            <a:r>
              <a:rPr lang="ar-SA" sz="1200" b="0" i="0" u="none" strike="noStrike" cap="none" dirty="0">
                <a:solidFill>
                  <a:schemeClr val="dk1"/>
                </a:solidFill>
                <a:effectLst/>
                <a:latin typeface="Calibri"/>
                <a:ea typeface="Calibri"/>
                <a:cs typeface="Calibri"/>
                <a:sym typeface="Calibri"/>
              </a:rPr>
              <a:t>: ثمّة مخزون صغير من النسخ المطبوعة من الدليل والملخّص لدى التحالف العالمي في جنيف، لكّننا نشجّع البلدان والمناطق على طباعة وإدارة نسخها الخاصة محلّيًا. يتمّ هذا عادة من خلال هيكلية التنسيق المشتركة بين الوكالات. عند الطلب، يستطيع التحالف تشارك نسخة </a:t>
            </a:r>
            <a:r>
              <a:rPr lang="en-US" sz="1200" b="0" i="0" u="none" strike="noStrike" cap="none" dirty="0">
                <a:solidFill>
                  <a:schemeClr val="dk1"/>
                </a:solidFill>
                <a:effectLst/>
                <a:latin typeface="Calibri"/>
                <a:ea typeface="Calibri"/>
                <a:cs typeface="Calibri"/>
                <a:sym typeface="Calibri"/>
              </a:rPr>
              <a:t>PDF </a:t>
            </a:r>
            <a:r>
              <a:rPr lang="ar-SA" sz="1200" b="0" i="0" u="none" strike="noStrike" cap="none" dirty="0">
                <a:solidFill>
                  <a:schemeClr val="dk1"/>
                </a:solidFill>
                <a:effectLst/>
                <a:latin typeface="Calibri"/>
                <a:ea typeface="Calibri"/>
                <a:cs typeface="Calibri"/>
                <a:sym typeface="Calibri"/>
              </a:rPr>
              <a:t>جاهزة للطباعة معكم.]</a:t>
            </a:r>
            <a:endParaRPr lang="ar-SA" i="1" dirty="0"/>
          </a:p>
          <a:p>
            <a:pPr marL="0" marR="0" lvl="0" indent="0" algn="r" rtl="1">
              <a:lnSpc>
                <a:spcPct val="100000"/>
              </a:lnSpc>
              <a:spcBef>
                <a:spcPts val="0"/>
              </a:spcBef>
              <a:spcAft>
                <a:spcPts val="0"/>
              </a:spcAft>
              <a:buClr>
                <a:schemeClr val="dk1"/>
              </a:buClr>
              <a:buSzPts val="1200"/>
              <a:buFont typeface="Calibri"/>
              <a:buNone/>
            </a:pPr>
            <a:endParaRPr lang="ar-SA" dirty="0"/>
          </a:p>
          <a:p>
            <a:pPr marL="0" marR="0" lvl="0" indent="0" algn="r" rtl="1">
              <a:lnSpc>
                <a:spcPct val="100000"/>
              </a:lnSpc>
              <a:spcBef>
                <a:spcPts val="0"/>
              </a:spcBef>
              <a:spcAft>
                <a:spcPts val="0"/>
              </a:spcAft>
              <a:buClr>
                <a:schemeClr val="dk1"/>
              </a:buClr>
              <a:buSzPts val="1200"/>
              <a:buFont typeface="Calibri"/>
              <a:buNone/>
            </a:pPr>
            <a:r>
              <a:rPr lang="ar-SA" dirty="0"/>
              <a:t>شكرًا جزيلاً على لقائكم بنا وبدء استكشافكم المعايير الدنيا لحماية الطفل. سوف أتابع معكم مسألة الخطوات التالية التي ناقشناها. فهذا هو الأساس: إنّ دليل المعايير الدنيا لحماية الطفل هو هدية تستمر في العطاء كلّ مرّة تفتحونها! </a:t>
            </a:r>
            <a:endParaRPr dirty="0"/>
          </a:p>
        </p:txBody>
      </p:sp>
      <p:sp>
        <p:nvSpPr>
          <p:cNvPr id="466" name="Google Shape;466;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1" anchor="b" anchorCtr="0">
            <a:noAutofit/>
          </a:bodyPr>
          <a:lstStyle/>
          <a:p>
            <a:pPr marL="0" lvl="0" indent="0" algn="r" rtl="1">
              <a:spcBef>
                <a:spcPts val="0"/>
              </a:spcBef>
              <a:spcAft>
                <a:spcPts val="0"/>
              </a:spcAft>
              <a:buNone/>
            </a:pPr>
            <a:fld id="{00000000-1234-1234-1234-123412341234}" type="slidenum">
              <a:rPr lang="en-US"/>
              <a:t>8</a:t>
            </a:fld>
            <a:endParaRPr/>
          </a:p>
        </p:txBody>
      </p:sp>
    </p:spTree>
    <p:extLst>
      <p:ext uri="{BB962C8B-B14F-4D97-AF65-F5344CB8AC3E}">
        <p14:creationId xmlns:p14="http://schemas.microsoft.com/office/powerpoint/2010/main" val="6341975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type="title">
  <p:cSld name="TITLE">
    <p:spTree>
      <p:nvGrpSpPr>
        <p:cNvPr id="1" name="Shape 12"/>
        <p:cNvGrpSpPr/>
        <p:nvPr/>
      </p:nvGrpSpPr>
      <p:grpSpPr>
        <a:xfrm>
          <a:off x="0" y="0"/>
          <a:ext cx="0" cy="0"/>
          <a:chOff x="0" y="0"/>
          <a:chExt cx="0" cy="0"/>
        </a:xfrm>
      </p:grpSpPr>
      <p:sp>
        <p:nvSpPr>
          <p:cNvPr id="13" name="Google Shape;13;p59"/>
          <p:cNvSpPr txBox="1">
            <a:spLocks noGrp="1"/>
          </p:cNvSpPr>
          <p:nvPr>
            <p:ph type="ctrTitle"/>
          </p:nvPr>
        </p:nvSpPr>
        <p:spPr>
          <a:xfrm>
            <a:off x="5210339" y="1180054"/>
            <a:ext cx="6631372" cy="2387600"/>
          </a:xfrm>
          <a:prstGeom prst="rect">
            <a:avLst/>
          </a:prstGeom>
          <a:noFill/>
          <a:ln>
            <a:noFill/>
          </a:ln>
        </p:spPr>
        <p:txBody>
          <a:bodyPr spcFirstLastPara="1" wrap="square" lIns="91425" tIns="45700" rIns="91425" bIns="45700" anchor="b" anchorCtr="0">
            <a:normAutofit/>
          </a:bodyPr>
          <a:lstStyle>
            <a:lvl1pPr lvl="0" algn="r">
              <a:lnSpc>
                <a:spcPct val="90000"/>
              </a:lnSpc>
              <a:spcBef>
                <a:spcPts val="0"/>
              </a:spcBef>
              <a:spcAft>
                <a:spcPts val="0"/>
              </a:spcAft>
              <a:buSzPts val="4400"/>
              <a:buNone/>
              <a:defRPr sz="5000" b="1">
                <a:solidFill>
                  <a:srgbClr val="415E7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59"/>
          <p:cNvSpPr txBox="1">
            <a:spLocks noGrp="1"/>
          </p:cNvSpPr>
          <p:nvPr>
            <p:ph type="subTitle" idx="1"/>
          </p:nvPr>
        </p:nvSpPr>
        <p:spPr>
          <a:xfrm>
            <a:off x="5210338" y="3659729"/>
            <a:ext cx="6631373" cy="1655762"/>
          </a:xfrm>
          <a:prstGeom prst="rect">
            <a:avLst/>
          </a:prstGeom>
          <a:noFill/>
          <a:ln>
            <a:noFill/>
          </a:ln>
        </p:spPr>
        <p:txBody>
          <a:bodyPr spcFirstLastPara="1" wrap="square" lIns="91425" tIns="45700" rIns="91425" bIns="45700" anchor="t" anchorCtr="0">
            <a:normAutofit/>
          </a:bodyPr>
          <a:lstStyle>
            <a:lvl1pPr lvl="0" algn="r">
              <a:lnSpc>
                <a:spcPct val="90000"/>
              </a:lnSpc>
              <a:spcBef>
                <a:spcPts val="1000"/>
              </a:spcBef>
              <a:spcAft>
                <a:spcPts val="0"/>
              </a:spcAft>
              <a:buSzPts val="2800"/>
              <a:buNone/>
              <a:defRPr sz="2400"/>
            </a:lvl1pPr>
            <a:lvl2pPr lvl="1" algn="ctr">
              <a:lnSpc>
                <a:spcPct val="90000"/>
              </a:lnSpc>
              <a:spcBef>
                <a:spcPts val="500"/>
              </a:spcBef>
              <a:spcAft>
                <a:spcPts val="0"/>
              </a:spcAft>
              <a:buSzPts val="2400"/>
              <a:buNone/>
              <a:defRPr sz="2000"/>
            </a:lvl2pPr>
            <a:lvl3pPr lvl="2" algn="ctr">
              <a:lnSpc>
                <a:spcPct val="90000"/>
              </a:lnSpc>
              <a:spcBef>
                <a:spcPts val="500"/>
              </a:spcBef>
              <a:spcAft>
                <a:spcPts val="0"/>
              </a:spcAft>
              <a:buSzPts val="2000"/>
              <a:buNone/>
              <a:defRPr sz="1800"/>
            </a:lvl3pPr>
            <a:lvl4pPr lvl="3" algn="ctr">
              <a:lnSpc>
                <a:spcPct val="90000"/>
              </a:lnSpc>
              <a:spcBef>
                <a:spcPts val="500"/>
              </a:spcBef>
              <a:spcAft>
                <a:spcPts val="0"/>
              </a:spcAft>
              <a:buSzPts val="1800"/>
              <a:buNone/>
              <a:defRPr sz="1600"/>
            </a:lvl4pPr>
            <a:lvl5pPr lvl="4" algn="ctr">
              <a:lnSpc>
                <a:spcPct val="90000"/>
              </a:lnSpc>
              <a:spcBef>
                <a:spcPts val="500"/>
              </a:spcBef>
              <a:spcAft>
                <a:spcPts val="0"/>
              </a:spcAft>
              <a:buSzPts val="1800"/>
              <a:buNone/>
              <a:defRPr sz="1600"/>
            </a:lvl5pPr>
            <a:lvl6pPr lvl="5" algn="ctr">
              <a:lnSpc>
                <a:spcPct val="90000"/>
              </a:lnSpc>
              <a:spcBef>
                <a:spcPts val="500"/>
              </a:spcBef>
              <a:spcAft>
                <a:spcPts val="0"/>
              </a:spcAft>
              <a:buSzPts val="1800"/>
              <a:buNone/>
              <a:defRPr sz="1600"/>
            </a:lvl6pPr>
            <a:lvl7pPr lvl="6" algn="ctr">
              <a:lnSpc>
                <a:spcPct val="90000"/>
              </a:lnSpc>
              <a:spcBef>
                <a:spcPts val="500"/>
              </a:spcBef>
              <a:spcAft>
                <a:spcPts val="0"/>
              </a:spcAft>
              <a:buSzPts val="1800"/>
              <a:buNone/>
              <a:defRPr sz="1600"/>
            </a:lvl7pPr>
            <a:lvl8pPr lvl="7" algn="ctr">
              <a:lnSpc>
                <a:spcPct val="90000"/>
              </a:lnSpc>
              <a:spcBef>
                <a:spcPts val="500"/>
              </a:spcBef>
              <a:spcAft>
                <a:spcPts val="0"/>
              </a:spcAft>
              <a:buSzPts val="1800"/>
              <a:buNone/>
              <a:defRPr sz="1600"/>
            </a:lvl8pPr>
            <a:lvl9pPr lvl="8" algn="ctr">
              <a:lnSpc>
                <a:spcPct val="90000"/>
              </a:lnSpc>
              <a:spcBef>
                <a:spcPts val="500"/>
              </a:spcBef>
              <a:spcAft>
                <a:spcPts val="0"/>
              </a:spcAft>
              <a:buSzPts val="1800"/>
              <a:buNone/>
              <a:defRPr sz="1600"/>
            </a:lvl9pPr>
          </a:lstStyle>
          <a:p>
            <a:endParaRPr/>
          </a:p>
        </p:txBody>
      </p:sp>
      <p:grpSp>
        <p:nvGrpSpPr>
          <p:cNvPr id="15" name="Google Shape;15;p59"/>
          <p:cNvGrpSpPr/>
          <p:nvPr/>
        </p:nvGrpSpPr>
        <p:grpSpPr>
          <a:xfrm>
            <a:off x="0" y="-1"/>
            <a:ext cx="7876133" cy="6873467"/>
            <a:chOff x="0" y="0"/>
            <a:chExt cx="9161786" cy="7995450"/>
          </a:xfrm>
        </p:grpSpPr>
        <p:sp>
          <p:nvSpPr>
            <p:cNvPr id="16" name="Google Shape;16;p59"/>
            <p:cNvSpPr/>
            <p:nvPr/>
          </p:nvSpPr>
          <p:spPr>
            <a:xfrm>
              <a:off x="5155957" y="4728538"/>
              <a:ext cx="682625" cy="682625"/>
            </a:xfrm>
            <a:custGeom>
              <a:avLst/>
              <a:gdLst/>
              <a:ahLst/>
              <a:cxnLst/>
              <a:rect l="l" t="t" r="r" b="b"/>
              <a:pathLst>
                <a:path w="682625" h="682625" extrusionOk="0">
                  <a:moveTo>
                    <a:pt x="341058" y="0"/>
                  </a:moveTo>
                  <a:lnTo>
                    <a:pt x="294777" y="3113"/>
                  </a:lnTo>
                  <a:lnTo>
                    <a:pt x="250389" y="12182"/>
                  </a:lnTo>
                  <a:lnTo>
                    <a:pt x="208301" y="26801"/>
                  </a:lnTo>
                  <a:lnTo>
                    <a:pt x="168917" y="46563"/>
                  </a:lnTo>
                  <a:lnTo>
                    <a:pt x="132645" y="71062"/>
                  </a:lnTo>
                  <a:lnTo>
                    <a:pt x="99891" y="99891"/>
                  </a:lnTo>
                  <a:lnTo>
                    <a:pt x="71062" y="132645"/>
                  </a:lnTo>
                  <a:lnTo>
                    <a:pt x="46563" y="168917"/>
                  </a:lnTo>
                  <a:lnTo>
                    <a:pt x="26801" y="208301"/>
                  </a:lnTo>
                  <a:lnTo>
                    <a:pt x="12182" y="250389"/>
                  </a:lnTo>
                  <a:lnTo>
                    <a:pt x="3113" y="294777"/>
                  </a:lnTo>
                  <a:lnTo>
                    <a:pt x="0" y="341058"/>
                  </a:lnTo>
                  <a:lnTo>
                    <a:pt x="3113" y="387336"/>
                  </a:lnTo>
                  <a:lnTo>
                    <a:pt x="12182" y="431721"/>
                  </a:lnTo>
                  <a:lnTo>
                    <a:pt x="26801" y="473808"/>
                  </a:lnTo>
                  <a:lnTo>
                    <a:pt x="46563" y="513190"/>
                  </a:lnTo>
                  <a:lnTo>
                    <a:pt x="71062" y="549461"/>
                  </a:lnTo>
                  <a:lnTo>
                    <a:pt x="99891" y="582214"/>
                  </a:lnTo>
                  <a:lnTo>
                    <a:pt x="132645" y="611042"/>
                  </a:lnTo>
                  <a:lnTo>
                    <a:pt x="168917" y="635541"/>
                  </a:lnTo>
                  <a:lnTo>
                    <a:pt x="208301" y="655303"/>
                  </a:lnTo>
                  <a:lnTo>
                    <a:pt x="250389" y="669921"/>
                  </a:lnTo>
                  <a:lnTo>
                    <a:pt x="294777" y="678990"/>
                  </a:lnTo>
                  <a:lnTo>
                    <a:pt x="341058" y="682104"/>
                  </a:lnTo>
                  <a:lnTo>
                    <a:pt x="387336" y="678990"/>
                  </a:lnTo>
                  <a:lnTo>
                    <a:pt x="431721" y="669921"/>
                  </a:lnTo>
                  <a:lnTo>
                    <a:pt x="473808" y="655303"/>
                  </a:lnTo>
                  <a:lnTo>
                    <a:pt x="513190" y="635541"/>
                  </a:lnTo>
                  <a:lnTo>
                    <a:pt x="549461" y="611042"/>
                  </a:lnTo>
                  <a:lnTo>
                    <a:pt x="582214" y="582214"/>
                  </a:lnTo>
                  <a:lnTo>
                    <a:pt x="611042" y="549461"/>
                  </a:lnTo>
                  <a:lnTo>
                    <a:pt x="635541" y="513190"/>
                  </a:lnTo>
                  <a:lnTo>
                    <a:pt x="655303" y="473808"/>
                  </a:lnTo>
                  <a:lnTo>
                    <a:pt x="669921" y="431721"/>
                  </a:lnTo>
                  <a:lnTo>
                    <a:pt x="678990" y="387336"/>
                  </a:lnTo>
                  <a:lnTo>
                    <a:pt x="682104" y="341058"/>
                  </a:lnTo>
                  <a:lnTo>
                    <a:pt x="678990" y="294777"/>
                  </a:lnTo>
                  <a:lnTo>
                    <a:pt x="669921" y="250389"/>
                  </a:lnTo>
                  <a:lnTo>
                    <a:pt x="655303" y="208301"/>
                  </a:lnTo>
                  <a:lnTo>
                    <a:pt x="635541" y="168917"/>
                  </a:lnTo>
                  <a:lnTo>
                    <a:pt x="611042" y="132645"/>
                  </a:lnTo>
                  <a:lnTo>
                    <a:pt x="582214" y="99891"/>
                  </a:lnTo>
                  <a:lnTo>
                    <a:pt x="549461" y="71062"/>
                  </a:lnTo>
                  <a:lnTo>
                    <a:pt x="513190" y="46563"/>
                  </a:lnTo>
                  <a:lnTo>
                    <a:pt x="473808" y="26801"/>
                  </a:lnTo>
                  <a:lnTo>
                    <a:pt x="431721" y="12182"/>
                  </a:lnTo>
                  <a:lnTo>
                    <a:pt x="387336" y="3113"/>
                  </a:lnTo>
                  <a:lnTo>
                    <a:pt x="341058" y="0"/>
                  </a:lnTo>
                  <a:close/>
                </a:path>
              </a:pathLst>
            </a:custGeom>
            <a:solidFill>
              <a:srgbClr val="94C579"/>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17" name="Google Shape;17;p59"/>
            <p:cNvPicPr preferRelativeResize="0"/>
            <p:nvPr/>
          </p:nvPicPr>
          <p:blipFill rotWithShape="1">
            <a:blip r:embed="rId2">
              <a:alphaModFix/>
            </a:blip>
            <a:srcRect/>
            <a:stretch/>
          </p:blipFill>
          <p:spPr>
            <a:xfrm>
              <a:off x="0" y="0"/>
              <a:ext cx="9161786" cy="7995450"/>
            </a:xfrm>
            <a:prstGeom prst="rect">
              <a:avLst/>
            </a:prstGeom>
            <a:noFill/>
            <a:ln>
              <a:noFill/>
            </a:ln>
          </p:spPr>
        </p:pic>
        <p:sp>
          <p:nvSpPr>
            <p:cNvPr id="18" name="Google Shape;18;p59"/>
            <p:cNvSpPr/>
            <p:nvPr/>
          </p:nvSpPr>
          <p:spPr>
            <a:xfrm>
              <a:off x="6989405" y="6285375"/>
              <a:ext cx="319405" cy="319405"/>
            </a:xfrm>
            <a:custGeom>
              <a:avLst/>
              <a:gdLst/>
              <a:ahLst/>
              <a:cxnLst/>
              <a:rect l="l" t="t" r="r" b="b"/>
              <a:pathLst>
                <a:path w="319404" h="319404" extrusionOk="0">
                  <a:moveTo>
                    <a:pt x="159473" y="0"/>
                  </a:moveTo>
                  <a:lnTo>
                    <a:pt x="109068" y="8128"/>
                  </a:lnTo>
                  <a:lnTo>
                    <a:pt x="65290" y="30765"/>
                  </a:lnTo>
                  <a:lnTo>
                    <a:pt x="30769" y="65285"/>
                  </a:lnTo>
                  <a:lnTo>
                    <a:pt x="8130" y="109063"/>
                  </a:lnTo>
                  <a:lnTo>
                    <a:pt x="0" y="159473"/>
                  </a:lnTo>
                  <a:lnTo>
                    <a:pt x="8130" y="209879"/>
                  </a:lnTo>
                  <a:lnTo>
                    <a:pt x="30769" y="253656"/>
                  </a:lnTo>
                  <a:lnTo>
                    <a:pt x="65290" y="288178"/>
                  </a:lnTo>
                  <a:lnTo>
                    <a:pt x="109068" y="310817"/>
                  </a:lnTo>
                  <a:lnTo>
                    <a:pt x="159473" y="318947"/>
                  </a:lnTo>
                  <a:lnTo>
                    <a:pt x="209879" y="310817"/>
                  </a:lnTo>
                  <a:lnTo>
                    <a:pt x="253656" y="288178"/>
                  </a:lnTo>
                  <a:lnTo>
                    <a:pt x="288178" y="253656"/>
                  </a:lnTo>
                  <a:lnTo>
                    <a:pt x="310817" y="209879"/>
                  </a:lnTo>
                  <a:lnTo>
                    <a:pt x="318947" y="159473"/>
                  </a:lnTo>
                  <a:lnTo>
                    <a:pt x="310817" y="109063"/>
                  </a:lnTo>
                  <a:lnTo>
                    <a:pt x="288178" y="65285"/>
                  </a:lnTo>
                  <a:lnTo>
                    <a:pt x="253656" y="30765"/>
                  </a:lnTo>
                  <a:lnTo>
                    <a:pt x="209879" y="8128"/>
                  </a:lnTo>
                  <a:lnTo>
                    <a:pt x="159473" y="0"/>
                  </a:lnTo>
                  <a:close/>
                </a:path>
              </a:pathLst>
            </a:custGeom>
            <a:solidFill>
              <a:srgbClr val="119D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pic>
        <p:nvPicPr>
          <p:cNvPr id="2" name="Imagen 1">
            <a:extLst>
              <a:ext uri="{FF2B5EF4-FFF2-40B4-BE49-F238E27FC236}">
                <a16:creationId xmlns:a16="http://schemas.microsoft.com/office/drawing/2014/main" id="{6184BFD1-16DE-A327-EC6B-40C859C2563F}"/>
              </a:ext>
            </a:extLst>
          </p:cNvPr>
          <p:cNvPicPr>
            <a:picLocks noChangeAspect="1"/>
          </p:cNvPicPr>
          <p:nvPr userDrawn="1"/>
        </p:nvPicPr>
        <p:blipFill>
          <a:blip r:embed="rId3"/>
          <a:srcRect/>
          <a:stretch/>
        </p:blipFill>
        <p:spPr>
          <a:xfrm>
            <a:off x="8163775" y="5540654"/>
            <a:ext cx="3499408" cy="110347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mp; Text - Purple">
  <p:cSld name="Title &amp; Text - Purple">
    <p:spTree>
      <p:nvGrpSpPr>
        <p:cNvPr id="1" name="Shape 104"/>
        <p:cNvGrpSpPr/>
        <p:nvPr/>
      </p:nvGrpSpPr>
      <p:grpSpPr>
        <a:xfrm>
          <a:off x="0" y="0"/>
          <a:ext cx="0" cy="0"/>
          <a:chOff x="0" y="0"/>
          <a:chExt cx="0" cy="0"/>
        </a:xfrm>
      </p:grpSpPr>
      <p:sp>
        <p:nvSpPr>
          <p:cNvPr id="105" name="Google Shape;105;p43"/>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600"/>
              <a:buFont typeface="Helvetica Neue"/>
              <a:buNone/>
              <a:defRPr sz="3600" b="1">
                <a:solidFill>
                  <a:schemeClr val="accent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06" name="Google Shape;106;p43"/>
          <p:cNvCxnSpPr/>
          <p:nvPr/>
        </p:nvCxnSpPr>
        <p:spPr>
          <a:xfrm rot="10800000" flipH="1">
            <a:off x="656024" y="1635973"/>
            <a:ext cx="10820189" cy="33878"/>
          </a:xfrm>
          <a:prstGeom prst="straightConnector1">
            <a:avLst/>
          </a:prstGeom>
          <a:noFill/>
          <a:ln w="9525" cap="flat" cmpd="sng">
            <a:solidFill>
              <a:schemeClr val="accent3"/>
            </a:solidFill>
            <a:prstDash val="solid"/>
            <a:miter lim="800000"/>
            <a:headEnd type="none" w="sm" len="sm"/>
            <a:tailEnd type="none" w="sm" len="sm"/>
          </a:ln>
        </p:spPr>
      </p:cxnSp>
      <p:sp>
        <p:nvSpPr>
          <p:cNvPr id="107" name="Google Shape;107;p43"/>
          <p:cNvSpPr/>
          <p:nvPr/>
        </p:nvSpPr>
        <p:spPr>
          <a:xfrm>
            <a:off x="7858954" y="1589835"/>
            <a:ext cx="3617259" cy="92275"/>
          </a:xfrm>
          <a:prstGeom prst="rect">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8" name="Google Shape;108;p43"/>
          <p:cNvSpPr txBox="1">
            <a:spLocks noGrp="1"/>
          </p:cNvSpPr>
          <p:nvPr>
            <p:ph type="body" idx="1"/>
          </p:nvPr>
        </p:nvSpPr>
        <p:spPr>
          <a:xfrm>
            <a:off x="656022" y="1971675"/>
            <a:ext cx="10820015" cy="4857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1"/>
              </a:buClr>
              <a:buSzPts val="2400"/>
              <a:buChar char="•"/>
              <a:defRPr/>
            </a:lvl2pPr>
            <a:lvl3pPr marL="1371600" lvl="2" indent="-355600" algn="l">
              <a:lnSpc>
                <a:spcPct val="90000"/>
              </a:lnSpc>
              <a:spcBef>
                <a:spcPts val="500"/>
              </a:spcBef>
              <a:spcAft>
                <a:spcPts val="0"/>
              </a:spcAft>
              <a:buClr>
                <a:schemeClr val="accent1"/>
              </a:buClr>
              <a:buSzPts val="20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9" name="Google Shape;109;p43"/>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mp; Text - Teal">
  <p:cSld name="Title &amp; Text - Teal">
    <p:spTree>
      <p:nvGrpSpPr>
        <p:cNvPr id="1" name="Shape 110"/>
        <p:cNvGrpSpPr/>
        <p:nvPr/>
      </p:nvGrpSpPr>
      <p:grpSpPr>
        <a:xfrm>
          <a:off x="0" y="0"/>
          <a:ext cx="0" cy="0"/>
          <a:chOff x="0" y="0"/>
          <a:chExt cx="0" cy="0"/>
        </a:xfrm>
      </p:grpSpPr>
      <p:sp>
        <p:nvSpPr>
          <p:cNvPr id="111" name="Google Shape;111;p44"/>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600"/>
              <a:buFont typeface="Helvetica Neue"/>
              <a:buNone/>
              <a:defRPr sz="3600" b="1">
                <a:solidFill>
                  <a:schemeClr val="accent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12" name="Google Shape;112;p44"/>
          <p:cNvCxnSpPr/>
          <p:nvPr/>
        </p:nvCxnSpPr>
        <p:spPr>
          <a:xfrm rot="10800000" flipH="1">
            <a:off x="656024" y="1635973"/>
            <a:ext cx="10820189" cy="33878"/>
          </a:xfrm>
          <a:prstGeom prst="straightConnector1">
            <a:avLst/>
          </a:prstGeom>
          <a:noFill/>
          <a:ln w="9525" cap="flat" cmpd="sng">
            <a:solidFill>
              <a:schemeClr val="accent5"/>
            </a:solidFill>
            <a:prstDash val="solid"/>
            <a:miter lim="800000"/>
            <a:headEnd type="none" w="sm" len="sm"/>
            <a:tailEnd type="none" w="sm" len="sm"/>
          </a:ln>
        </p:spPr>
      </p:cxnSp>
      <p:sp>
        <p:nvSpPr>
          <p:cNvPr id="113" name="Google Shape;113;p44"/>
          <p:cNvSpPr/>
          <p:nvPr/>
        </p:nvSpPr>
        <p:spPr>
          <a:xfrm>
            <a:off x="7858954" y="1589835"/>
            <a:ext cx="3617259" cy="92275"/>
          </a:xfrm>
          <a:prstGeom prst="rect">
            <a:avLst/>
          </a:prstGeom>
          <a:solidFill>
            <a:schemeClr val="accent5"/>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4" name="Google Shape;114;p44"/>
          <p:cNvSpPr txBox="1">
            <a:spLocks noGrp="1"/>
          </p:cNvSpPr>
          <p:nvPr>
            <p:ph type="body" idx="1"/>
          </p:nvPr>
        </p:nvSpPr>
        <p:spPr>
          <a:xfrm>
            <a:off x="656022" y="1971676"/>
            <a:ext cx="10820015" cy="57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6"/>
              </a:buClr>
              <a:buSzPts val="2400"/>
              <a:buChar char="•"/>
              <a:defRPr/>
            </a:lvl2pPr>
            <a:lvl3pPr marL="1371600" lvl="2" indent="-355600" algn="l">
              <a:lnSpc>
                <a:spcPct val="90000"/>
              </a:lnSpc>
              <a:spcBef>
                <a:spcPts val="500"/>
              </a:spcBef>
              <a:spcAft>
                <a:spcPts val="0"/>
              </a:spcAft>
              <a:buClr>
                <a:schemeClr val="accent6"/>
              </a:buClr>
              <a:buSzPts val="2000"/>
              <a:buChar char="•"/>
              <a:defRPr/>
            </a:lvl3pPr>
            <a:lvl4pPr marL="1828800" lvl="3" indent="-342900" algn="l">
              <a:lnSpc>
                <a:spcPct val="90000"/>
              </a:lnSpc>
              <a:spcBef>
                <a:spcPts val="500"/>
              </a:spcBef>
              <a:spcAft>
                <a:spcPts val="0"/>
              </a:spcAft>
              <a:buClr>
                <a:schemeClr val="accent6"/>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5" name="Google Shape;115;p44"/>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6"/>
              </a:buClr>
              <a:buSzPts val="2800"/>
              <a:buChar char="•"/>
              <a:defRPr>
                <a:solidFill>
                  <a:schemeClr val="dk1"/>
                </a:solidFill>
              </a:defRPr>
            </a:lvl1pPr>
            <a:lvl2pPr marL="914400" lvl="1" indent="-381000" algn="l">
              <a:lnSpc>
                <a:spcPct val="90000"/>
              </a:lnSpc>
              <a:spcBef>
                <a:spcPts val="500"/>
              </a:spcBef>
              <a:spcAft>
                <a:spcPts val="0"/>
              </a:spcAft>
              <a:buClr>
                <a:schemeClr val="accent6"/>
              </a:buClr>
              <a:buSzPts val="2400"/>
              <a:buChar char="•"/>
              <a:defRPr>
                <a:solidFill>
                  <a:schemeClr val="dk1"/>
                </a:solidFill>
              </a:defRPr>
            </a:lvl2pPr>
            <a:lvl3pPr marL="1371600" lvl="2" indent="-355600" algn="l">
              <a:lnSpc>
                <a:spcPct val="90000"/>
              </a:lnSpc>
              <a:spcBef>
                <a:spcPts val="500"/>
              </a:spcBef>
              <a:spcAft>
                <a:spcPts val="0"/>
              </a:spcAft>
              <a:buClr>
                <a:schemeClr val="accent6"/>
              </a:buClr>
              <a:buSzPts val="2000"/>
              <a:buChar char="•"/>
              <a:defRPr>
                <a:solidFill>
                  <a:schemeClr val="dk1"/>
                </a:solidFill>
              </a:defRPr>
            </a:lvl3pPr>
            <a:lvl4pPr marL="1828800" lvl="3" indent="-342900" algn="l">
              <a:lnSpc>
                <a:spcPct val="90000"/>
              </a:lnSpc>
              <a:spcBef>
                <a:spcPts val="500"/>
              </a:spcBef>
              <a:spcAft>
                <a:spcPts val="0"/>
              </a:spcAft>
              <a:buClr>
                <a:schemeClr val="accent6"/>
              </a:buClr>
              <a:buSzPts val="1800"/>
              <a:buChar char="•"/>
              <a:defRPr>
                <a:solidFill>
                  <a:schemeClr val="dk1"/>
                </a:solidFill>
              </a:defRPr>
            </a:lvl4pPr>
            <a:lvl5pPr marL="2286000" lvl="4" indent="-342900" algn="l">
              <a:lnSpc>
                <a:spcPct val="90000"/>
              </a:lnSpc>
              <a:spcBef>
                <a:spcPts val="500"/>
              </a:spcBef>
              <a:spcAft>
                <a:spcPts val="0"/>
              </a:spcAft>
              <a:buClr>
                <a:schemeClr val="accent6"/>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mp; Text - Green">
  <p:cSld name="Title &amp; Text - Green">
    <p:spTree>
      <p:nvGrpSpPr>
        <p:cNvPr id="1" name="Shape 116"/>
        <p:cNvGrpSpPr/>
        <p:nvPr/>
      </p:nvGrpSpPr>
      <p:grpSpPr>
        <a:xfrm>
          <a:off x="0" y="0"/>
          <a:ext cx="0" cy="0"/>
          <a:chOff x="0" y="0"/>
          <a:chExt cx="0" cy="0"/>
        </a:xfrm>
      </p:grpSpPr>
      <p:sp>
        <p:nvSpPr>
          <p:cNvPr id="117" name="Google Shape;117;p45"/>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4"/>
              </a:buClr>
              <a:buSzPts val="3600"/>
              <a:buFont typeface="Helvetica Neue"/>
              <a:buNone/>
              <a:defRPr sz="3600" b="1">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18" name="Google Shape;118;p45"/>
          <p:cNvCxnSpPr/>
          <p:nvPr/>
        </p:nvCxnSpPr>
        <p:spPr>
          <a:xfrm rot="10800000" flipH="1">
            <a:off x="656024" y="1635973"/>
            <a:ext cx="10820189" cy="33878"/>
          </a:xfrm>
          <a:prstGeom prst="straightConnector1">
            <a:avLst/>
          </a:prstGeom>
          <a:noFill/>
          <a:ln w="9525" cap="flat" cmpd="sng">
            <a:solidFill>
              <a:schemeClr val="accent4"/>
            </a:solidFill>
            <a:prstDash val="solid"/>
            <a:miter lim="800000"/>
            <a:headEnd type="none" w="sm" len="sm"/>
            <a:tailEnd type="none" w="sm" len="sm"/>
          </a:ln>
        </p:spPr>
      </p:cxnSp>
      <p:sp>
        <p:nvSpPr>
          <p:cNvPr id="119" name="Google Shape;119;p45"/>
          <p:cNvSpPr/>
          <p:nvPr/>
        </p:nvSpPr>
        <p:spPr>
          <a:xfrm>
            <a:off x="7858954" y="1589835"/>
            <a:ext cx="3617259" cy="92275"/>
          </a:xfrm>
          <a:prstGeom prst="rect">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0" name="Google Shape;120;p45"/>
          <p:cNvSpPr txBox="1">
            <a:spLocks noGrp="1"/>
          </p:cNvSpPr>
          <p:nvPr>
            <p:ph type="body" idx="1"/>
          </p:nvPr>
        </p:nvSpPr>
        <p:spPr>
          <a:xfrm>
            <a:off x="656022" y="1971675"/>
            <a:ext cx="10820015" cy="4286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2"/>
              </a:buClr>
              <a:buSzPts val="2400"/>
              <a:buChar char="•"/>
              <a:defRPr/>
            </a:lvl2pPr>
            <a:lvl3pPr marL="1371600" lvl="2" indent="-355600" algn="l">
              <a:lnSpc>
                <a:spcPct val="90000"/>
              </a:lnSpc>
              <a:spcBef>
                <a:spcPts val="500"/>
              </a:spcBef>
              <a:spcAft>
                <a:spcPts val="0"/>
              </a:spcAft>
              <a:buClr>
                <a:schemeClr val="accent2"/>
              </a:buClr>
              <a:buSzPts val="2000"/>
              <a:buChar char="•"/>
              <a:defRPr/>
            </a:lvl3pPr>
            <a:lvl4pPr marL="1828800" lvl="3" indent="-342900" algn="l">
              <a:lnSpc>
                <a:spcPct val="90000"/>
              </a:lnSpc>
              <a:spcBef>
                <a:spcPts val="500"/>
              </a:spcBef>
              <a:spcAft>
                <a:spcPts val="0"/>
              </a:spcAft>
              <a:buClr>
                <a:schemeClr val="accent2"/>
              </a:buClr>
              <a:buSzPts val="1800"/>
              <a:buChar char="•"/>
              <a:defRPr/>
            </a:lvl4pPr>
            <a:lvl5pPr marL="2286000" lvl="4" indent="-342900" algn="l">
              <a:lnSpc>
                <a:spcPct val="90000"/>
              </a:lnSpc>
              <a:spcBef>
                <a:spcPts val="500"/>
              </a:spcBef>
              <a:spcAft>
                <a:spcPts val="0"/>
              </a:spcAft>
              <a:buClr>
                <a:schemeClr val="accent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1" name="Google Shape;121;p45"/>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2"/>
              </a:buClr>
              <a:buSzPts val="2800"/>
              <a:buChar char="•"/>
              <a:defRPr>
                <a:solidFill>
                  <a:schemeClr val="dk1"/>
                </a:solidFill>
              </a:defRPr>
            </a:lvl1pPr>
            <a:lvl2pPr marL="914400" lvl="1" indent="-381000" algn="l">
              <a:lnSpc>
                <a:spcPct val="90000"/>
              </a:lnSpc>
              <a:spcBef>
                <a:spcPts val="500"/>
              </a:spcBef>
              <a:spcAft>
                <a:spcPts val="0"/>
              </a:spcAft>
              <a:buClr>
                <a:schemeClr val="accent2"/>
              </a:buClr>
              <a:buSzPts val="2400"/>
              <a:buChar char="•"/>
              <a:defRPr>
                <a:solidFill>
                  <a:schemeClr val="dk1"/>
                </a:solidFill>
              </a:defRPr>
            </a:lvl2pPr>
            <a:lvl3pPr marL="1371600" lvl="2" indent="-355600" algn="l">
              <a:lnSpc>
                <a:spcPct val="90000"/>
              </a:lnSpc>
              <a:spcBef>
                <a:spcPts val="500"/>
              </a:spcBef>
              <a:spcAft>
                <a:spcPts val="0"/>
              </a:spcAft>
              <a:buClr>
                <a:schemeClr val="accent2"/>
              </a:buClr>
              <a:buSzPts val="2000"/>
              <a:buChar char="•"/>
              <a:defRPr>
                <a:solidFill>
                  <a:schemeClr val="dk1"/>
                </a:solidFill>
              </a:defRPr>
            </a:lvl3pPr>
            <a:lvl4pPr marL="1828800" lvl="3" indent="-342900" algn="l">
              <a:lnSpc>
                <a:spcPct val="90000"/>
              </a:lnSpc>
              <a:spcBef>
                <a:spcPts val="500"/>
              </a:spcBef>
              <a:spcAft>
                <a:spcPts val="0"/>
              </a:spcAft>
              <a:buClr>
                <a:schemeClr val="accent2"/>
              </a:buClr>
              <a:buSzPts val="1800"/>
              <a:buChar char="•"/>
              <a:defRPr>
                <a:solidFill>
                  <a:schemeClr val="dk1"/>
                </a:solidFill>
              </a:defRPr>
            </a:lvl4pPr>
            <a:lvl5pPr marL="2286000" lvl="4" indent="-342900" algn="l">
              <a:lnSpc>
                <a:spcPct val="90000"/>
              </a:lnSpc>
              <a:spcBef>
                <a:spcPts val="500"/>
              </a:spcBef>
              <a:spcAft>
                <a:spcPts val="0"/>
              </a:spcAft>
              <a:buClr>
                <a:schemeClr val="accent2"/>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mp; Text with Dots - Purple">
  <p:cSld name="Title &amp; Text with Dots - Purple">
    <p:spTree>
      <p:nvGrpSpPr>
        <p:cNvPr id="1" name="Shape 122"/>
        <p:cNvGrpSpPr/>
        <p:nvPr/>
      </p:nvGrpSpPr>
      <p:grpSpPr>
        <a:xfrm>
          <a:off x="0" y="0"/>
          <a:ext cx="0" cy="0"/>
          <a:chOff x="0" y="0"/>
          <a:chExt cx="0" cy="0"/>
        </a:xfrm>
      </p:grpSpPr>
      <p:grpSp>
        <p:nvGrpSpPr>
          <p:cNvPr id="123" name="Google Shape;123;p46"/>
          <p:cNvGrpSpPr/>
          <p:nvPr/>
        </p:nvGrpSpPr>
        <p:grpSpPr>
          <a:xfrm>
            <a:off x="0" y="5303521"/>
            <a:ext cx="12192000" cy="1639827"/>
            <a:chOff x="0" y="5303521"/>
            <a:chExt cx="12192000" cy="1639827"/>
          </a:xfrm>
        </p:grpSpPr>
        <p:pic>
          <p:nvPicPr>
            <p:cNvPr id="124" name="Google Shape;124;p46"/>
            <p:cNvPicPr preferRelativeResize="0"/>
            <p:nvPr/>
          </p:nvPicPr>
          <p:blipFill rotWithShape="1">
            <a:blip r:embed="rId2">
              <a:alphaModFix amt="20000"/>
            </a:blip>
            <a:srcRect l="59835" t="10673" r="12104" b="6770"/>
            <a:stretch/>
          </p:blipFill>
          <p:spPr>
            <a:xfrm rot="5400000">
              <a:off x="2302155" y="3001365"/>
              <a:ext cx="1639827" cy="6244138"/>
            </a:xfrm>
            <a:prstGeom prst="rect">
              <a:avLst/>
            </a:prstGeom>
            <a:noFill/>
            <a:ln>
              <a:noFill/>
            </a:ln>
          </p:spPr>
        </p:pic>
        <p:pic>
          <p:nvPicPr>
            <p:cNvPr id="125" name="Google Shape;125;p46"/>
            <p:cNvPicPr preferRelativeResize="0"/>
            <p:nvPr/>
          </p:nvPicPr>
          <p:blipFill rotWithShape="1">
            <a:blip r:embed="rId2">
              <a:alphaModFix amt="20000"/>
            </a:blip>
            <a:srcRect l="60063" t="10673" r="11952" b="6770"/>
            <a:stretch/>
          </p:blipFill>
          <p:spPr>
            <a:xfrm rot="5400000">
              <a:off x="8439135" y="3108523"/>
              <a:ext cx="1557867" cy="5947862"/>
            </a:xfrm>
            <a:prstGeom prst="rect">
              <a:avLst/>
            </a:prstGeom>
            <a:noFill/>
            <a:ln>
              <a:noFill/>
            </a:ln>
          </p:spPr>
        </p:pic>
      </p:grpSp>
      <p:sp>
        <p:nvSpPr>
          <p:cNvPr id="126" name="Google Shape;126;p46"/>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600"/>
              <a:buFont typeface="Helvetica Neue"/>
              <a:buNone/>
              <a:defRPr sz="3600" b="1">
                <a:solidFill>
                  <a:schemeClr val="accent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 name="Google Shape;127;p46"/>
          <p:cNvSpPr txBox="1">
            <a:spLocks noGrp="1"/>
          </p:cNvSpPr>
          <p:nvPr>
            <p:ph type="body" idx="1"/>
          </p:nvPr>
        </p:nvSpPr>
        <p:spPr>
          <a:xfrm>
            <a:off x="656022" y="1690688"/>
            <a:ext cx="10820015" cy="4857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1"/>
              </a:buClr>
              <a:buSzPts val="2400"/>
              <a:buChar char="•"/>
              <a:defRPr/>
            </a:lvl2pPr>
            <a:lvl3pPr marL="1371600" lvl="2" indent="-355600" algn="l">
              <a:lnSpc>
                <a:spcPct val="90000"/>
              </a:lnSpc>
              <a:spcBef>
                <a:spcPts val="500"/>
              </a:spcBef>
              <a:spcAft>
                <a:spcPts val="0"/>
              </a:spcAft>
              <a:buClr>
                <a:schemeClr val="accent1"/>
              </a:buClr>
              <a:buSzPts val="20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8" name="Google Shape;128;p46"/>
          <p:cNvSpPr txBox="1">
            <a:spLocks noGrp="1"/>
          </p:cNvSpPr>
          <p:nvPr>
            <p:ph type="body" idx="2"/>
          </p:nvPr>
        </p:nvSpPr>
        <p:spPr>
          <a:xfrm>
            <a:off x="656021" y="2333625"/>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mp; Text with Dots - Teal">
  <p:cSld name="Title &amp; Text with Dots - Teal">
    <p:spTree>
      <p:nvGrpSpPr>
        <p:cNvPr id="1" name="Shape 129"/>
        <p:cNvGrpSpPr/>
        <p:nvPr/>
      </p:nvGrpSpPr>
      <p:grpSpPr>
        <a:xfrm>
          <a:off x="0" y="0"/>
          <a:ext cx="0" cy="0"/>
          <a:chOff x="0" y="0"/>
          <a:chExt cx="0" cy="0"/>
        </a:xfrm>
      </p:grpSpPr>
      <p:sp>
        <p:nvSpPr>
          <p:cNvPr id="130" name="Google Shape;130;p47"/>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600"/>
              <a:buFont typeface="Helvetica Neue"/>
              <a:buNone/>
              <a:defRPr sz="3600" b="1">
                <a:solidFill>
                  <a:schemeClr val="accent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1" name="Google Shape;131;p47"/>
          <p:cNvSpPr txBox="1">
            <a:spLocks noGrp="1"/>
          </p:cNvSpPr>
          <p:nvPr>
            <p:ph type="body" idx="1"/>
          </p:nvPr>
        </p:nvSpPr>
        <p:spPr>
          <a:xfrm>
            <a:off x="656022" y="1690688"/>
            <a:ext cx="10820015" cy="57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6"/>
              </a:buClr>
              <a:buSzPts val="2400"/>
              <a:buChar char="•"/>
              <a:defRPr/>
            </a:lvl2pPr>
            <a:lvl3pPr marL="1371600" lvl="2" indent="-355600" algn="l">
              <a:lnSpc>
                <a:spcPct val="90000"/>
              </a:lnSpc>
              <a:spcBef>
                <a:spcPts val="500"/>
              </a:spcBef>
              <a:spcAft>
                <a:spcPts val="0"/>
              </a:spcAft>
              <a:buClr>
                <a:schemeClr val="accent6"/>
              </a:buClr>
              <a:buSzPts val="2000"/>
              <a:buChar char="•"/>
              <a:defRPr/>
            </a:lvl3pPr>
            <a:lvl4pPr marL="1828800" lvl="3" indent="-342900" algn="l">
              <a:lnSpc>
                <a:spcPct val="90000"/>
              </a:lnSpc>
              <a:spcBef>
                <a:spcPts val="500"/>
              </a:spcBef>
              <a:spcAft>
                <a:spcPts val="0"/>
              </a:spcAft>
              <a:buClr>
                <a:schemeClr val="accent6"/>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2" name="Google Shape;132;p47"/>
          <p:cNvSpPr txBox="1">
            <a:spLocks noGrp="1"/>
          </p:cNvSpPr>
          <p:nvPr>
            <p:ph type="body" idx="2"/>
          </p:nvPr>
        </p:nvSpPr>
        <p:spPr>
          <a:xfrm>
            <a:off x="656021" y="2333624"/>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6"/>
              </a:buClr>
              <a:buSzPts val="2800"/>
              <a:buChar char="•"/>
              <a:defRPr>
                <a:solidFill>
                  <a:schemeClr val="dk1"/>
                </a:solidFill>
              </a:defRPr>
            </a:lvl1pPr>
            <a:lvl2pPr marL="914400" lvl="1" indent="-381000" algn="l">
              <a:lnSpc>
                <a:spcPct val="90000"/>
              </a:lnSpc>
              <a:spcBef>
                <a:spcPts val="500"/>
              </a:spcBef>
              <a:spcAft>
                <a:spcPts val="0"/>
              </a:spcAft>
              <a:buClr>
                <a:schemeClr val="accent6"/>
              </a:buClr>
              <a:buSzPts val="2400"/>
              <a:buChar char="•"/>
              <a:defRPr>
                <a:solidFill>
                  <a:schemeClr val="dk1"/>
                </a:solidFill>
              </a:defRPr>
            </a:lvl2pPr>
            <a:lvl3pPr marL="1371600" lvl="2" indent="-355600" algn="l">
              <a:lnSpc>
                <a:spcPct val="90000"/>
              </a:lnSpc>
              <a:spcBef>
                <a:spcPts val="500"/>
              </a:spcBef>
              <a:spcAft>
                <a:spcPts val="0"/>
              </a:spcAft>
              <a:buClr>
                <a:schemeClr val="accent6"/>
              </a:buClr>
              <a:buSzPts val="2000"/>
              <a:buChar char="•"/>
              <a:defRPr>
                <a:solidFill>
                  <a:schemeClr val="dk1"/>
                </a:solidFill>
              </a:defRPr>
            </a:lvl3pPr>
            <a:lvl4pPr marL="1828800" lvl="3" indent="-342900" algn="l">
              <a:lnSpc>
                <a:spcPct val="90000"/>
              </a:lnSpc>
              <a:spcBef>
                <a:spcPts val="500"/>
              </a:spcBef>
              <a:spcAft>
                <a:spcPts val="0"/>
              </a:spcAft>
              <a:buClr>
                <a:schemeClr val="accent6"/>
              </a:buClr>
              <a:buSzPts val="1800"/>
              <a:buChar char="•"/>
              <a:defRPr>
                <a:solidFill>
                  <a:schemeClr val="dk1"/>
                </a:solidFill>
              </a:defRPr>
            </a:lvl4pPr>
            <a:lvl5pPr marL="2286000" lvl="4" indent="-342900" algn="l">
              <a:lnSpc>
                <a:spcPct val="90000"/>
              </a:lnSpc>
              <a:spcBef>
                <a:spcPts val="500"/>
              </a:spcBef>
              <a:spcAft>
                <a:spcPts val="0"/>
              </a:spcAft>
              <a:buClr>
                <a:schemeClr val="accent6"/>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33" name="Google Shape;133;p47"/>
          <p:cNvGrpSpPr/>
          <p:nvPr/>
        </p:nvGrpSpPr>
        <p:grpSpPr>
          <a:xfrm>
            <a:off x="0" y="5303521"/>
            <a:ext cx="12192000" cy="1639827"/>
            <a:chOff x="0" y="5303521"/>
            <a:chExt cx="12192000" cy="1639827"/>
          </a:xfrm>
        </p:grpSpPr>
        <p:pic>
          <p:nvPicPr>
            <p:cNvPr id="134" name="Google Shape;134;p47"/>
            <p:cNvPicPr preferRelativeResize="0"/>
            <p:nvPr/>
          </p:nvPicPr>
          <p:blipFill rotWithShape="1">
            <a:blip r:embed="rId2">
              <a:alphaModFix amt="20000"/>
            </a:blip>
            <a:srcRect l="59835" t="10673" r="12104" b="6770"/>
            <a:stretch/>
          </p:blipFill>
          <p:spPr>
            <a:xfrm rot="5400000">
              <a:off x="2302155" y="3001365"/>
              <a:ext cx="1639827" cy="6244138"/>
            </a:xfrm>
            <a:prstGeom prst="rect">
              <a:avLst/>
            </a:prstGeom>
            <a:noFill/>
            <a:ln>
              <a:noFill/>
            </a:ln>
          </p:spPr>
        </p:pic>
        <p:pic>
          <p:nvPicPr>
            <p:cNvPr id="135" name="Google Shape;135;p47"/>
            <p:cNvPicPr preferRelativeResize="0"/>
            <p:nvPr/>
          </p:nvPicPr>
          <p:blipFill rotWithShape="1">
            <a:blip r:embed="rId2">
              <a:alphaModFix amt="20000"/>
            </a:blip>
            <a:srcRect l="60063" t="10673" r="11952" b="6770"/>
            <a:stretch/>
          </p:blipFill>
          <p:spPr>
            <a:xfrm rot="5400000">
              <a:off x="8439135" y="3108523"/>
              <a:ext cx="1557867" cy="5947862"/>
            </a:xfrm>
            <a:prstGeom prst="rect">
              <a:avLst/>
            </a:prstGeom>
            <a:noFill/>
            <a:ln>
              <a:noFill/>
            </a:ln>
          </p:spPr>
        </p:pic>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mp; Two Column - Green">
  <p:cSld name="Title &amp; Two Column - Green">
    <p:spTree>
      <p:nvGrpSpPr>
        <p:cNvPr id="1" name="Shape 136"/>
        <p:cNvGrpSpPr/>
        <p:nvPr/>
      </p:nvGrpSpPr>
      <p:grpSpPr>
        <a:xfrm>
          <a:off x="0" y="0"/>
          <a:ext cx="0" cy="0"/>
          <a:chOff x="0" y="0"/>
          <a:chExt cx="0" cy="0"/>
        </a:xfrm>
      </p:grpSpPr>
      <p:sp>
        <p:nvSpPr>
          <p:cNvPr id="137" name="Google Shape;137;p51"/>
          <p:cNvSpPr/>
          <p:nvPr/>
        </p:nvSpPr>
        <p:spPr>
          <a:xfrm>
            <a:off x="0" y="0"/>
            <a:ext cx="12192000" cy="1609344"/>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138" name="Google Shape;138;p51"/>
          <p:cNvGrpSpPr/>
          <p:nvPr/>
        </p:nvGrpSpPr>
        <p:grpSpPr>
          <a:xfrm>
            <a:off x="-208789" y="0"/>
            <a:ext cx="12609575" cy="2174491"/>
            <a:chOff x="-1" y="5043119"/>
            <a:chExt cx="12192000" cy="1814883"/>
          </a:xfrm>
        </p:grpSpPr>
        <p:pic>
          <p:nvPicPr>
            <p:cNvPr id="139" name="Google Shape;139;p51"/>
            <p:cNvPicPr preferRelativeResize="0"/>
            <p:nvPr/>
          </p:nvPicPr>
          <p:blipFill rotWithShape="1">
            <a:blip r:embed="rId2">
              <a:alphaModFix amt="20000"/>
            </a:blip>
            <a:srcRect l="50000" t="7392" r="19089" b="9029"/>
            <a:stretch/>
          </p:blipFill>
          <p:spPr>
            <a:xfrm rot="5400000">
              <a:off x="2349106" y="2694015"/>
              <a:ext cx="1814881" cy="6513094"/>
            </a:xfrm>
            <a:prstGeom prst="rect">
              <a:avLst/>
            </a:prstGeom>
            <a:noFill/>
            <a:ln>
              <a:noFill/>
            </a:ln>
          </p:spPr>
        </p:pic>
        <p:pic>
          <p:nvPicPr>
            <p:cNvPr id="140" name="Google Shape;140;p51"/>
            <p:cNvPicPr preferRelativeResize="0"/>
            <p:nvPr/>
          </p:nvPicPr>
          <p:blipFill rotWithShape="1">
            <a:blip r:embed="rId2">
              <a:alphaModFix amt="20000"/>
            </a:blip>
            <a:srcRect l="54597" t="31445" r="16825" b="9028"/>
            <a:stretch/>
          </p:blipFill>
          <p:spPr>
            <a:xfrm rot="5400000">
              <a:off x="8435259" y="3077812"/>
              <a:ext cx="1791433" cy="5722047"/>
            </a:xfrm>
            <a:prstGeom prst="rect">
              <a:avLst/>
            </a:prstGeom>
            <a:noFill/>
            <a:ln>
              <a:noFill/>
            </a:ln>
          </p:spPr>
        </p:pic>
      </p:grpSp>
      <p:cxnSp>
        <p:nvCxnSpPr>
          <p:cNvPr id="141" name="Google Shape;141;p51"/>
          <p:cNvCxnSpPr/>
          <p:nvPr/>
        </p:nvCxnSpPr>
        <p:spPr>
          <a:xfrm>
            <a:off x="6125488" y="3178428"/>
            <a:ext cx="0" cy="3127254"/>
          </a:xfrm>
          <a:prstGeom prst="straightConnector1">
            <a:avLst/>
          </a:prstGeom>
          <a:noFill/>
          <a:ln w="9525" cap="flat" cmpd="sng">
            <a:solidFill>
              <a:srgbClr val="A5A5A5"/>
            </a:solidFill>
            <a:prstDash val="solid"/>
            <a:miter lim="800000"/>
            <a:headEnd type="none" w="sm" len="sm"/>
            <a:tailEnd type="none" w="sm" len="sm"/>
          </a:ln>
        </p:spPr>
      </p:cxnSp>
      <p:sp>
        <p:nvSpPr>
          <p:cNvPr id="142" name="Google Shape;142;p51"/>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Helvetica Neue"/>
              <a:buNone/>
              <a:defRPr sz="3600"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3" name="Google Shape;143;p51"/>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4" name="Google Shape;144;p51"/>
          <p:cNvSpPr txBox="1">
            <a:spLocks noGrp="1"/>
          </p:cNvSpPr>
          <p:nvPr>
            <p:ph type="body" idx="2"/>
          </p:nvPr>
        </p:nvSpPr>
        <p:spPr>
          <a:xfrm>
            <a:off x="656021" y="2479149"/>
            <a:ext cx="10820015" cy="5211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a:solidFill>
                  <a:schemeClr val="dk1"/>
                </a:solidFill>
              </a:defRPr>
            </a:lvl1pPr>
            <a:lvl2pPr marL="914400" lvl="1" indent="-228600" algn="l">
              <a:lnSpc>
                <a:spcPct val="90000"/>
              </a:lnSpc>
              <a:spcBef>
                <a:spcPts val="500"/>
              </a:spcBef>
              <a:spcAft>
                <a:spcPts val="0"/>
              </a:spcAft>
              <a:buClr>
                <a:schemeClr val="accent3"/>
              </a:buClr>
              <a:buSzPts val="2400"/>
              <a:buNone/>
              <a:defRPr>
                <a:solidFill>
                  <a:schemeClr val="dk1"/>
                </a:solidFill>
              </a:defRPr>
            </a:lvl2pPr>
            <a:lvl3pPr marL="1371600" lvl="2" indent="-228600" algn="l">
              <a:lnSpc>
                <a:spcPct val="90000"/>
              </a:lnSpc>
              <a:spcBef>
                <a:spcPts val="500"/>
              </a:spcBef>
              <a:spcAft>
                <a:spcPts val="0"/>
              </a:spcAft>
              <a:buClr>
                <a:schemeClr val="accent3"/>
              </a:buClr>
              <a:buSzPts val="2000"/>
              <a:buNone/>
              <a:defRPr>
                <a:solidFill>
                  <a:schemeClr val="dk1"/>
                </a:solidFill>
              </a:defRPr>
            </a:lvl3pPr>
            <a:lvl4pPr marL="1828800" lvl="3" indent="-228600" algn="l">
              <a:lnSpc>
                <a:spcPct val="90000"/>
              </a:lnSpc>
              <a:spcBef>
                <a:spcPts val="500"/>
              </a:spcBef>
              <a:spcAft>
                <a:spcPts val="0"/>
              </a:spcAft>
              <a:buClr>
                <a:schemeClr val="accent3"/>
              </a:buClr>
              <a:buSzPts val="1800"/>
              <a:buNone/>
              <a:defRPr>
                <a:solidFill>
                  <a:schemeClr val="dk1"/>
                </a:solidFill>
              </a:defRPr>
            </a:lvl4pPr>
            <a:lvl5pPr marL="2286000" lvl="4" indent="-228600" algn="l">
              <a:lnSpc>
                <a:spcPct val="90000"/>
              </a:lnSpc>
              <a:spcBef>
                <a:spcPts val="500"/>
              </a:spcBef>
              <a:spcAft>
                <a:spcPts val="0"/>
              </a:spcAft>
              <a:buClr>
                <a:schemeClr val="accent3"/>
              </a:buClr>
              <a:buSzPts val="1800"/>
              <a:buNone/>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5" name="Google Shape;145;p51"/>
          <p:cNvSpPr txBox="1">
            <a:spLocks noGrp="1"/>
          </p:cNvSpPr>
          <p:nvPr>
            <p:ph type="body" idx="3"/>
          </p:nvPr>
        </p:nvSpPr>
        <p:spPr>
          <a:xfrm>
            <a:off x="656022"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400"/>
              <a:buNone/>
              <a:defRPr sz="2400"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6" name="Google Shape;146;p51"/>
          <p:cNvSpPr txBox="1">
            <a:spLocks noGrp="1"/>
          </p:cNvSpPr>
          <p:nvPr>
            <p:ph type="body" idx="4"/>
          </p:nvPr>
        </p:nvSpPr>
        <p:spPr>
          <a:xfrm>
            <a:off x="656022"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2"/>
              </a:buClr>
              <a:buSzPts val="2400"/>
              <a:buChar char="•"/>
              <a:defRPr sz="2400">
                <a:solidFill>
                  <a:schemeClr val="dk1"/>
                </a:solidFill>
              </a:defRPr>
            </a:lvl1pPr>
            <a:lvl2pPr marL="914400" lvl="1" indent="-381000" algn="l">
              <a:lnSpc>
                <a:spcPct val="90000"/>
              </a:lnSpc>
              <a:spcBef>
                <a:spcPts val="500"/>
              </a:spcBef>
              <a:spcAft>
                <a:spcPts val="0"/>
              </a:spcAft>
              <a:buClr>
                <a:schemeClr val="accent2"/>
              </a:buClr>
              <a:buSzPts val="2400"/>
              <a:buChar char="•"/>
              <a:defRPr sz="2400">
                <a:solidFill>
                  <a:schemeClr val="dk1"/>
                </a:solidFill>
              </a:defRPr>
            </a:lvl2pPr>
            <a:lvl3pPr marL="1371600" lvl="2" indent="-381000" algn="l">
              <a:lnSpc>
                <a:spcPct val="90000"/>
              </a:lnSpc>
              <a:spcBef>
                <a:spcPts val="500"/>
              </a:spcBef>
              <a:spcAft>
                <a:spcPts val="0"/>
              </a:spcAft>
              <a:buClr>
                <a:schemeClr val="accent2"/>
              </a:buClr>
              <a:buSzPts val="2400"/>
              <a:buChar char="•"/>
              <a:defRPr sz="2400">
                <a:solidFill>
                  <a:schemeClr val="dk1"/>
                </a:solidFill>
              </a:defRPr>
            </a:lvl3pPr>
            <a:lvl4pPr marL="1828800" lvl="3" indent="-381000" algn="l">
              <a:lnSpc>
                <a:spcPct val="90000"/>
              </a:lnSpc>
              <a:spcBef>
                <a:spcPts val="500"/>
              </a:spcBef>
              <a:spcAft>
                <a:spcPts val="0"/>
              </a:spcAft>
              <a:buClr>
                <a:schemeClr val="accent2"/>
              </a:buClr>
              <a:buSzPts val="2400"/>
              <a:buChar char="•"/>
              <a:defRPr sz="2400">
                <a:solidFill>
                  <a:schemeClr val="dk1"/>
                </a:solidFill>
              </a:defRPr>
            </a:lvl4pPr>
            <a:lvl5pPr marL="2286000" lvl="4" indent="-381000" algn="l">
              <a:lnSpc>
                <a:spcPct val="90000"/>
              </a:lnSpc>
              <a:spcBef>
                <a:spcPts val="500"/>
              </a:spcBef>
              <a:spcAft>
                <a:spcPts val="0"/>
              </a:spcAft>
              <a:buClr>
                <a:schemeClr val="accent2"/>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7" name="Google Shape;147;p51"/>
          <p:cNvSpPr txBox="1">
            <a:spLocks noGrp="1"/>
          </p:cNvSpPr>
          <p:nvPr>
            <p:ph type="body" idx="5"/>
          </p:nvPr>
        </p:nvSpPr>
        <p:spPr>
          <a:xfrm>
            <a:off x="6814990"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400"/>
              <a:buNone/>
              <a:defRPr sz="2400"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8" name="Google Shape;148;p51"/>
          <p:cNvSpPr txBox="1">
            <a:spLocks noGrp="1"/>
          </p:cNvSpPr>
          <p:nvPr>
            <p:ph type="body" idx="6"/>
          </p:nvPr>
        </p:nvSpPr>
        <p:spPr>
          <a:xfrm>
            <a:off x="6814990"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2"/>
              </a:buClr>
              <a:buSzPts val="2400"/>
              <a:buChar char="•"/>
              <a:defRPr sz="2400">
                <a:solidFill>
                  <a:schemeClr val="dk1"/>
                </a:solidFill>
              </a:defRPr>
            </a:lvl1pPr>
            <a:lvl2pPr marL="914400" lvl="1" indent="-381000" algn="l">
              <a:lnSpc>
                <a:spcPct val="90000"/>
              </a:lnSpc>
              <a:spcBef>
                <a:spcPts val="500"/>
              </a:spcBef>
              <a:spcAft>
                <a:spcPts val="0"/>
              </a:spcAft>
              <a:buClr>
                <a:schemeClr val="accent2"/>
              </a:buClr>
              <a:buSzPts val="2400"/>
              <a:buChar char="•"/>
              <a:defRPr sz="2400">
                <a:solidFill>
                  <a:schemeClr val="dk1"/>
                </a:solidFill>
              </a:defRPr>
            </a:lvl2pPr>
            <a:lvl3pPr marL="1371600" lvl="2" indent="-381000" algn="l">
              <a:lnSpc>
                <a:spcPct val="90000"/>
              </a:lnSpc>
              <a:spcBef>
                <a:spcPts val="500"/>
              </a:spcBef>
              <a:spcAft>
                <a:spcPts val="0"/>
              </a:spcAft>
              <a:buClr>
                <a:schemeClr val="accent2"/>
              </a:buClr>
              <a:buSzPts val="2400"/>
              <a:buChar char="•"/>
              <a:defRPr sz="2400">
                <a:solidFill>
                  <a:schemeClr val="dk1"/>
                </a:solidFill>
              </a:defRPr>
            </a:lvl3pPr>
            <a:lvl4pPr marL="1828800" lvl="3" indent="-381000" algn="l">
              <a:lnSpc>
                <a:spcPct val="90000"/>
              </a:lnSpc>
              <a:spcBef>
                <a:spcPts val="500"/>
              </a:spcBef>
              <a:spcAft>
                <a:spcPts val="0"/>
              </a:spcAft>
              <a:buClr>
                <a:schemeClr val="accent2"/>
              </a:buClr>
              <a:buSzPts val="2400"/>
              <a:buChar char="•"/>
              <a:defRPr sz="2400">
                <a:solidFill>
                  <a:schemeClr val="dk1"/>
                </a:solidFill>
              </a:defRPr>
            </a:lvl4pPr>
            <a:lvl5pPr marL="2286000" lvl="4" indent="-381000" algn="l">
              <a:lnSpc>
                <a:spcPct val="90000"/>
              </a:lnSpc>
              <a:spcBef>
                <a:spcPts val="500"/>
              </a:spcBef>
              <a:spcAft>
                <a:spcPts val="0"/>
              </a:spcAft>
              <a:buClr>
                <a:schemeClr val="accent2"/>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 Colored Background - Blue">
  <p:cSld name="Title on Colored Background - Blue">
    <p:spTree>
      <p:nvGrpSpPr>
        <p:cNvPr id="1" name="Shape 149"/>
        <p:cNvGrpSpPr/>
        <p:nvPr/>
      </p:nvGrpSpPr>
      <p:grpSpPr>
        <a:xfrm>
          <a:off x="0" y="0"/>
          <a:ext cx="0" cy="0"/>
          <a:chOff x="0" y="0"/>
          <a:chExt cx="0" cy="0"/>
        </a:xfrm>
      </p:grpSpPr>
      <p:sp>
        <p:nvSpPr>
          <p:cNvPr id="150" name="Google Shape;150;p52"/>
          <p:cNvSpPr/>
          <p:nvPr/>
        </p:nvSpPr>
        <p:spPr>
          <a:xfrm>
            <a:off x="0" y="3541"/>
            <a:ext cx="12192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1" name="Google Shape;151;p52"/>
          <p:cNvSpPr/>
          <p:nvPr/>
        </p:nvSpPr>
        <p:spPr>
          <a:xfrm>
            <a:off x="1941095" y="2837119"/>
            <a:ext cx="8293768" cy="1094802"/>
          </a:xfrm>
          <a:prstGeom prst="rect">
            <a:avLst/>
          </a:prstGeom>
          <a:noFill/>
          <a:ln w="5715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2" name="Google Shape;152;p52"/>
          <p:cNvSpPr/>
          <p:nvPr/>
        </p:nvSpPr>
        <p:spPr>
          <a:xfrm>
            <a:off x="2610678" y="2502568"/>
            <a:ext cx="6997148" cy="80210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53" name="Google Shape;153;p52"/>
          <p:cNvPicPr preferRelativeResize="0"/>
          <p:nvPr/>
        </p:nvPicPr>
        <p:blipFill rotWithShape="1">
          <a:blip r:embed="rId2">
            <a:alphaModFix amt="20000"/>
          </a:blip>
          <a:srcRect l="60398" t="16294" r="3320" b="6458"/>
          <a:stretch/>
        </p:blipFill>
        <p:spPr>
          <a:xfrm rot="5400000">
            <a:off x="4171319" y="95874"/>
            <a:ext cx="3849350" cy="12192003"/>
          </a:xfrm>
          <a:prstGeom prst="rect">
            <a:avLst/>
          </a:prstGeom>
          <a:noFill/>
          <a:ln>
            <a:noFill/>
          </a:ln>
        </p:spPr>
      </p:pic>
      <p:sp>
        <p:nvSpPr>
          <p:cNvPr id="154" name="Google Shape;154;p52"/>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5" name="Google Shape;155;p52"/>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 Colored Background - Purple">
  <p:cSld name="Title on Colored Background - Purple">
    <p:spTree>
      <p:nvGrpSpPr>
        <p:cNvPr id="1" name="Shape 156"/>
        <p:cNvGrpSpPr/>
        <p:nvPr/>
      </p:nvGrpSpPr>
      <p:grpSpPr>
        <a:xfrm>
          <a:off x="0" y="0"/>
          <a:ext cx="0" cy="0"/>
          <a:chOff x="0" y="0"/>
          <a:chExt cx="0" cy="0"/>
        </a:xfrm>
      </p:grpSpPr>
      <p:sp>
        <p:nvSpPr>
          <p:cNvPr id="157" name="Google Shape;157;p53"/>
          <p:cNvSpPr/>
          <p:nvPr/>
        </p:nvSpPr>
        <p:spPr>
          <a:xfrm>
            <a:off x="0" y="3541"/>
            <a:ext cx="12192000" cy="6858000"/>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8" name="Google Shape;158;p53"/>
          <p:cNvSpPr/>
          <p:nvPr/>
        </p:nvSpPr>
        <p:spPr>
          <a:xfrm>
            <a:off x="1941095" y="2837119"/>
            <a:ext cx="8293768" cy="1094802"/>
          </a:xfrm>
          <a:prstGeom prst="rect">
            <a:avLst/>
          </a:prstGeom>
          <a:noFill/>
          <a:ln w="5715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9" name="Google Shape;159;p53"/>
          <p:cNvSpPr/>
          <p:nvPr/>
        </p:nvSpPr>
        <p:spPr>
          <a:xfrm>
            <a:off x="2610678" y="2502568"/>
            <a:ext cx="6997148" cy="802106"/>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60" name="Google Shape;160;p53"/>
          <p:cNvPicPr preferRelativeResize="0"/>
          <p:nvPr/>
        </p:nvPicPr>
        <p:blipFill rotWithShape="1">
          <a:blip r:embed="rId2">
            <a:alphaModFix amt="20000"/>
          </a:blip>
          <a:srcRect l="60398" t="16294" r="3320" b="6458"/>
          <a:stretch/>
        </p:blipFill>
        <p:spPr>
          <a:xfrm rot="5400000">
            <a:off x="4171319" y="95874"/>
            <a:ext cx="3849350" cy="12192003"/>
          </a:xfrm>
          <a:prstGeom prst="rect">
            <a:avLst/>
          </a:prstGeom>
          <a:noFill/>
          <a:ln>
            <a:noFill/>
          </a:ln>
        </p:spPr>
      </p:pic>
      <p:sp>
        <p:nvSpPr>
          <p:cNvPr id="161" name="Google Shape;161;p53"/>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2" name="Google Shape;162;p53"/>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 Colored Background - Teal">
  <p:cSld name="Title on Colored Background - Teal">
    <p:spTree>
      <p:nvGrpSpPr>
        <p:cNvPr id="1" name="Shape 163"/>
        <p:cNvGrpSpPr/>
        <p:nvPr/>
      </p:nvGrpSpPr>
      <p:grpSpPr>
        <a:xfrm>
          <a:off x="0" y="0"/>
          <a:ext cx="0" cy="0"/>
          <a:chOff x="0" y="0"/>
          <a:chExt cx="0" cy="0"/>
        </a:xfrm>
      </p:grpSpPr>
      <p:sp>
        <p:nvSpPr>
          <p:cNvPr id="164" name="Google Shape;164;p54"/>
          <p:cNvSpPr/>
          <p:nvPr/>
        </p:nvSpPr>
        <p:spPr>
          <a:xfrm>
            <a:off x="0" y="3541"/>
            <a:ext cx="1219200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5" name="Google Shape;165;p54"/>
          <p:cNvSpPr/>
          <p:nvPr/>
        </p:nvSpPr>
        <p:spPr>
          <a:xfrm>
            <a:off x="1941095" y="2837119"/>
            <a:ext cx="8293768" cy="1094802"/>
          </a:xfrm>
          <a:prstGeom prst="rect">
            <a:avLst/>
          </a:prstGeom>
          <a:noFill/>
          <a:ln w="5715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6" name="Google Shape;166;p54"/>
          <p:cNvSpPr/>
          <p:nvPr/>
        </p:nvSpPr>
        <p:spPr>
          <a:xfrm>
            <a:off x="2610678" y="2502568"/>
            <a:ext cx="6997148" cy="802106"/>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67" name="Google Shape;167;p54"/>
          <p:cNvPicPr preferRelativeResize="0"/>
          <p:nvPr/>
        </p:nvPicPr>
        <p:blipFill rotWithShape="1">
          <a:blip r:embed="rId2">
            <a:alphaModFix amt="20000"/>
          </a:blip>
          <a:srcRect l="60398" t="16294" r="3320" b="6458"/>
          <a:stretch/>
        </p:blipFill>
        <p:spPr>
          <a:xfrm rot="5400000">
            <a:off x="4171319" y="95874"/>
            <a:ext cx="3849350" cy="12192003"/>
          </a:xfrm>
          <a:prstGeom prst="rect">
            <a:avLst/>
          </a:prstGeom>
          <a:noFill/>
          <a:ln>
            <a:noFill/>
          </a:ln>
        </p:spPr>
      </p:pic>
      <p:sp>
        <p:nvSpPr>
          <p:cNvPr id="168" name="Google Shape;168;p54"/>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9" name="Google Shape;169;p54"/>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 Colored Background - Green">
  <p:cSld name="Title on Colored Background - Green">
    <p:spTree>
      <p:nvGrpSpPr>
        <p:cNvPr id="1" name="Shape 170"/>
        <p:cNvGrpSpPr/>
        <p:nvPr/>
      </p:nvGrpSpPr>
      <p:grpSpPr>
        <a:xfrm>
          <a:off x="0" y="0"/>
          <a:ext cx="0" cy="0"/>
          <a:chOff x="0" y="0"/>
          <a:chExt cx="0" cy="0"/>
        </a:xfrm>
      </p:grpSpPr>
      <p:sp>
        <p:nvSpPr>
          <p:cNvPr id="171" name="Google Shape;171;p55"/>
          <p:cNvSpPr/>
          <p:nvPr/>
        </p:nvSpPr>
        <p:spPr>
          <a:xfrm>
            <a:off x="0" y="3541"/>
            <a:ext cx="1219200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2" name="Google Shape;172;p55"/>
          <p:cNvSpPr/>
          <p:nvPr/>
        </p:nvSpPr>
        <p:spPr>
          <a:xfrm>
            <a:off x="1941095" y="2837119"/>
            <a:ext cx="8293768" cy="1094802"/>
          </a:xfrm>
          <a:prstGeom prst="rect">
            <a:avLst/>
          </a:prstGeom>
          <a:noFill/>
          <a:ln w="5715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3" name="Google Shape;173;p55"/>
          <p:cNvSpPr/>
          <p:nvPr/>
        </p:nvSpPr>
        <p:spPr>
          <a:xfrm>
            <a:off x="2610678" y="2502568"/>
            <a:ext cx="6997148" cy="80210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74" name="Google Shape;174;p55"/>
          <p:cNvPicPr preferRelativeResize="0"/>
          <p:nvPr/>
        </p:nvPicPr>
        <p:blipFill rotWithShape="1">
          <a:blip r:embed="rId2">
            <a:alphaModFix amt="20000"/>
          </a:blip>
          <a:srcRect l="60398" t="16294" r="3320" b="6458"/>
          <a:stretch/>
        </p:blipFill>
        <p:spPr>
          <a:xfrm rot="5400000">
            <a:off x="4171319" y="95874"/>
            <a:ext cx="3849350" cy="12192003"/>
          </a:xfrm>
          <a:prstGeom prst="rect">
            <a:avLst/>
          </a:prstGeom>
          <a:noFill/>
          <a:ln>
            <a:noFill/>
          </a:ln>
        </p:spPr>
      </p:pic>
      <p:sp>
        <p:nvSpPr>
          <p:cNvPr id="175" name="Google Shape;175;p55"/>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6" name="Google Shape;176;p55"/>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ext" type="titleOnly">
  <p:cSld name="TITLE_ONLY">
    <p:spTree>
      <p:nvGrpSpPr>
        <p:cNvPr id="1" name="Shape 20"/>
        <p:cNvGrpSpPr/>
        <p:nvPr/>
      </p:nvGrpSpPr>
      <p:grpSpPr>
        <a:xfrm>
          <a:off x="0" y="0"/>
          <a:ext cx="0" cy="0"/>
          <a:chOff x="0" y="0"/>
          <a:chExt cx="0" cy="0"/>
        </a:xfrm>
      </p:grpSpPr>
      <p:sp>
        <p:nvSpPr>
          <p:cNvPr id="21" name="Google Shape;21;p6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400"/>
              <a:buNone/>
              <a:defRPr b="1">
                <a:solidFill>
                  <a:srgbClr val="415E7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22" name="Google Shape;22;p60"/>
          <p:cNvGrpSpPr/>
          <p:nvPr/>
        </p:nvGrpSpPr>
        <p:grpSpPr>
          <a:xfrm>
            <a:off x="114714" y="5834381"/>
            <a:ext cx="11955892" cy="1023226"/>
            <a:chOff x="129463" y="5834381"/>
            <a:chExt cx="11955892" cy="1023226"/>
          </a:xfrm>
        </p:grpSpPr>
        <p:pic>
          <p:nvPicPr>
            <p:cNvPr id="23" name="Google Shape;23;p60"/>
            <p:cNvPicPr preferRelativeResize="0"/>
            <p:nvPr/>
          </p:nvPicPr>
          <p:blipFill rotWithShape="1">
            <a:blip r:embed="rId2">
              <a:alphaModFix/>
            </a:blip>
            <a:srcRect/>
            <a:stretch/>
          </p:blipFill>
          <p:spPr>
            <a:xfrm>
              <a:off x="2286730" y="6724373"/>
              <a:ext cx="196087" cy="132623"/>
            </a:xfrm>
            <a:prstGeom prst="rect">
              <a:avLst/>
            </a:prstGeom>
            <a:noFill/>
            <a:ln>
              <a:noFill/>
            </a:ln>
          </p:spPr>
        </p:pic>
        <p:sp>
          <p:nvSpPr>
            <p:cNvPr id="24" name="Google Shape;24;p60"/>
            <p:cNvSpPr/>
            <p:nvPr/>
          </p:nvSpPr>
          <p:spPr>
            <a:xfrm>
              <a:off x="1854177" y="5834381"/>
              <a:ext cx="657225" cy="657225"/>
            </a:xfrm>
            <a:custGeom>
              <a:avLst/>
              <a:gdLst/>
              <a:ahLst/>
              <a:cxnLst/>
              <a:rect l="l" t="t" r="r" b="b"/>
              <a:pathLst>
                <a:path w="657225" h="657225" extrusionOk="0">
                  <a:moveTo>
                    <a:pt x="328599" y="0"/>
                  </a:moveTo>
                  <a:lnTo>
                    <a:pt x="280041" y="3562"/>
                  </a:lnTo>
                  <a:lnTo>
                    <a:pt x="233694" y="13912"/>
                  </a:lnTo>
                  <a:lnTo>
                    <a:pt x="190069" y="30540"/>
                  </a:lnTo>
                  <a:lnTo>
                    <a:pt x="149672" y="52938"/>
                  </a:lnTo>
                  <a:lnTo>
                    <a:pt x="113013" y="80598"/>
                  </a:lnTo>
                  <a:lnTo>
                    <a:pt x="80599" y="113011"/>
                  </a:lnTo>
                  <a:lnTo>
                    <a:pt x="52938" y="149669"/>
                  </a:lnTo>
                  <a:lnTo>
                    <a:pt x="30540" y="190064"/>
                  </a:lnTo>
                  <a:lnTo>
                    <a:pt x="13912" y="233688"/>
                  </a:lnTo>
                  <a:lnTo>
                    <a:pt x="3562" y="280031"/>
                  </a:lnTo>
                  <a:lnTo>
                    <a:pt x="0" y="328587"/>
                  </a:lnTo>
                  <a:lnTo>
                    <a:pt x="3562" y="377145"/>
                  </a:lnTo>
                  <a:lnTo>
                    <a:pt x="13912" y="423491"/>
                  </a:lnTo>
                  <a:lnTo>
                    <a:pt x="30540" y="467117"/>
                  </a:lnTo>
                  <a:lnTo>
                    <a:pt x="52938" y="507514"/>
                  </a:lnTo>
                  <a:lnTo>
                    <a:pt x="80599" y="544173"/>
                  </a:lnTo>
                  <a:lnTo>
                    <a:pt x="113013" y="576587"/>
                  </a:lnTo>
                  <a:lnTo>
                    <a:pt x="149672" y="604248"/>
                  </a:lnTo>
                  <a:lnTo>
                    <a:pt x="190069" y="626646"/>
                  </a:lnTo>
                  <a:lnTo>
                    <a:pt x="233694" y="643274"/>
                  </a:lnTo>
                  <a:lnTo>
                    <a:pt x="280041" y="653624"/>
                  </a:lnTo>
                  <a:lnTo>
                    <a:pt x="328599" y="657186"/>
                  </a:lnTo>
                  <a:lnTo>
                    <a:pt x="377158" y="653624"/>
                  </a:lnTo>
                  <a:lnTo>
                    <a:pt x="423504" y="643274"/>
                  </a:lnTo>
                  <a:lnTo>
                    <a:pt x="467130" y="626646"/>
                  </a:lnTo>
                  <a:lnTo>
                    <a:pt x="507526" y="604248"/>
                  </a:lnTo>
                  <a:lnTo>
                    <a:pt x="544186" y="576587"/>
                  </a:lnTo>
                  <a:lnTo>
                    <a:pt x="576600" y="544173"/>
                  </a:lnTo>
                  <a:lnTo>
                    <a:pt x="604260" y="507514"/>
                  </a:lnTo>
                  <a:lnTo>
                    <a:pt x="626659" y="467117"/>
                  </a:lnTo>
                  <a:lnTo>
                    <a:pt x="643287" y="423491"/>
                  </a:lnTo>
                  <a:lnTo>
                    <a:pt x="653636" y="377145"/>
                  </a:lnTo>
                  <a:lnTo>
                    <a:pt x="657199" y="328587"/>
                  </a:lnTo>
                  <a:lnTo>
                    <a:pt x="653636" y="280031"/>
                  </a:lnTo>
                  <a:lnTo>
                    <a:pt x="643287" y="233688"/>
                  </a:lnTo>
                  <a:lnTo>
                    <a:pt x="626659" y="190064"/>
                  </a:lnTo>
                  <a:lnTo>
                    <a:pt x="604260" y="149669"/>
                  </a:lnTo>
                  <a:lnTo>
                    <a:pt x="576600" y="113011"/>
                  </a:lnTo>
                  <a:lnTo>
                    <a:pt x="544186" y="80598"/>
                  </a:lnTo>
                  <a:lnTo>
                    <a:pt x="507526" y="52938"/>
                  </a:lnTo>
                  <a:lnTo>
                    <a:pt x="467130" y="30540"/>
                  </a:lnTo>
                  <a:lnTo>
                    <a:pt x="423504" y="13912"/>
                  </a:lnTo>
                  <a:lnTo>
                    <a:pt x="377158" y="3562"/>
                  </a:lnTo>
                  <a:lnTo>
                    <a:pt x="328599" y="0"/>
                  </a:lnTo>
                  <a:close/>
                </a:path>
              </a:pathLst>
            </a:custGeom>
            <a:solidFill>
              <a:srgbClr val="AD88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 name="Google Shape;25;p60"/>
            <p:cNvSpPr/>
            <p:nvPr/>
          </p:nvSpPr>
          <p:spPr>
            <a:xfrm>
              <a:off x="3597898" y="6424361"/>
              <a:ext cx="734695" cy="433070"/>
            </a:xfrm>
            <a:custGeom>
              <a:avLst/>
              <a:gdLst/>
              <a:ahLst/>
              <a:cxnLst/>
              <a:rect l="l" t="t" r="r" b="b"/>
              <a:pathLst>
                <a:path w="734695" h="433070" extrusionOk="0">
                  <a:moveTo>
                    <a:pt x="367169" y="0"/>
                  </a:moveTo>
                  <a:lnTo>
                    <a:pt x="321112" y="2860"/>
                  </a:lnTo>
                  <a:lnTo>
                    <a:pt x="276763" y="11213"/>
                  </a:lnTo>
                  <a:lnTo>
                    <a:pt x="234465" y="24714"/>
                  </a:lnTo>
                  <a:lnTo>
                    <a:pt x="194561" y="43019"/>
                  </a:lnTo>
                  <a:lnTo>
                    <a:pt x="157398" y="65784"/>
                  </a:lnTo>
                  <a:lnTo>
                    <a:pt x="123318" y="92665"/>
                  </a:lnTo>
                  <a:lnTo>
                    <a:pt x="92665" y="123318"/>
                  </a:lnTo>
                  <a:lnTo>
                    <a:pt x="65784" y="157398"/>
                  </a:lnTo>
                  <a:lnTo>
                    <a:pt x="43019" y="194561"/>
                  </a:lnTo>
                  <a:lnTo>
                    <a:pt x="24714" y="234465"/>
                  </a:lnTo>
                  <a:lnTo>
                    <a:pt x="11213" y="276763"/>
                  </a:lnTo>
                  <a:lnTo>
                    <a:pt x="2860" y="321112"/>
                  </a:lnTo>
                  <a:lnTo>
                    <a:pt x="0" y="367169"/>
                  </a:lnTo>
                  <a:lnTo>
                    <a:pt x="2860" y="413226"/>
                  </a:lnTo>
                  <a:lnTo>
                    <a:pt x="6516" y="432635"/>
                  </a:lnTo>
                  <a:lnTo>
                    <a:pt x="727822" y="432635"/>
                  </a:lnTo>
                  <a:lnTo>
                    <a:pt x="731478" y="413226"/>
                  </a:lnTo>
                  <a:lnTo>
                    <a:pt x="734339" y="367169"/>
                  </a:lnTo>
                  <a:lnTo>
                    <a:pt x="731478" y="321112"/>
                  </a:lnTo>
                  <a:lnTo>
                    <a:pt x="723125" y="276763"/>
                  </a:lnTo>
                  <a:lnTo>
                    <a:pt x="709624" y="234465"/>
                  </a:lnTo>
                  <a:lnTo>
                    <a:pt x="691319" y="194561"/>
                  </a:lnTo>
                  <a:lnTo>
                    <a:pt x="668554" y="157398"/>
                  </a:lnTo>
                  <a:lnTo>
                    <a:pt x="641673" y="123318"/>
                  </a:lnTo>
                  <a:lnTo>
                    <a:pt x="611021" y="92665"/>
                  </a:lnTo>
                  <a:lnTo>
                    <a:pt x="576941" y="65784"/>
                  </a:lnTo>
                  <a:lnTo>
                    <a:pt x="539777" y="43019"/>
                  </a:lnTo>
                  <a:lnTo>
                    <a:pt x="499874" y="24714"/>
                  </a:lnTo>
                  <a:lnTo>
                    <a:pt x="457576" y="11213"/>
                  </a:lnTo>
                  <a:lnTo>
                    <a:pt x="413226" y="2860"/>
                  </a:lnTo>
                  <a:lnTo>
                    <a:pt x="367169" y="0"/>
                  </a:lnTo>
                  <a:close/>
                </a:path>
              </a:pathLst>
            </a:custGeom>
            <a:solidFill>
              <a:srgbClr val="8AC98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 name="Google Shape;26;p60"/>
            <p:cNvSpPr/>
            <p:nvPr/>
          </p:nvSpPr>
          <p:spPr>
            <a:xfrm>
              <a:off x="4543957" y="6017589"/>
              <a:ext cx="1167130" cy="839469"/>
            </a:xfrm>
            <a:custGeom>
              <a:avLst/>
              <a:gdLst/>
              <a:ahLst/>
              <a:cxnLst/>
              <a:rect l="l" t="t" r="r" b="b"/>
              <a:pathLst>
                <a:path w="1167129" h="839470" extrusionOk="0">
                  <a:moveTo>
                    <a:pt x="583501" y="0"/>
                  </a:moveTo>
                  <a:lnTo>
                    <a:pt x="535644" y="1934"/>
                  </a:lnTo>
                  <a:lnTo>
                    <a:pt x="488853" y="7636"/>
                  </a:lnTo>
                  <a:lnTo>
                    <a:pt x="443278" y="16957"/>
                  </a:lnTo>
                  <a:lnTo>
                    <a:pt x="399068" y="29746"/>
                  </a:lnTo>
                  <a:lnTo>
                    <a:pt x="356374" y="45853"/>
                  </a:lnTo>
                  <a:lnTo>
                    <a:pt x="315347" y="65128"/>
                  </a:lnTo>
                  <a:lnTo>
                    <a:pt x="276136" y="87420"/>
                  </a:lnTo>
                  <a:lnTo>
                    <a:pt x="238891" y="112580"/>
                  </a:lnTo>
                  <a:lnTo>
                    <a:pt x="203763" y="140456"/>
                  </a:lnTo>
                  <a:lnTo>
                    <a:pt x="170902" y="170900"/>
                  </a:lnTo>
                  <a:lnTo>
                    <a:pt x="140458" y="203761"/>
                  </a:lnTo>
                  <a:lnTo>
                    <a:pt x="112580" y="238888"/>
                  </a:lnTo>
                  <a:lnTo>
                    <a:pt x="87421" y="276132"/>
                  </a:lnTo>
                  <a:lnTo>
                    <a:pt x="65128" y="315343"/>
                  </a:lnTo>
                  <a:lnTo>
                    <a:pt x="45853" y="356369"/>
                  </a:lnTo>
                  <a:lnTo>
                    <a:pt x="29746" y="399062"/>
                  </a:lnTo>
                  <a:lnTo>
                    <a:pt x="16957" y="443270"/>
                  </a:lnTo>
                  <a:lnTo>
                    <a:pt x="7636" y="488844"/>
                  </a:lnTo>
                  <a:lnTo>
                    <a:pt x="1934" y="535633"/>
                  </a:lnTo>
                  <a:lnTo>
                    <a:pt x="0" y="583488"/>
                  </a:lnTo>
                  <a:lnTo>
                    <a:pt x="1934" y="631345"/>
                  </a:lnTo>
                  <a:lnTo>
                    <a:pt x="7636" y="678136"/>
                  </a:lnTo>
                  <a:lnTo>
                    <a:pt x="16957" y="723712"/>
                  </a:lnTo>
                  <a:lnTo>
                    <a:pt x="29746" y="767923"/>
                  </a:lnTo>
                  <a:lnTo>
                    <a:pt x="45853" y="810617"/>
                  </a:lnTo>
                  <a:lnTo>
                    <a:pt x="59379" y="839407"/>
                  </a:lnTo>
                  <a:lnTo>
                    <a:pt x="1107623" y="839407"/>
                  </a:lnTo>
                  <a:lnTo>
                    <a:pt x="1137256" y="767923"/>
                  </a:lnTo>
                  <a:lnTo>
                    <a:pt x="1150045" y="723712"/>
                  </a:lnTo>
                  <a:lnTo>
                    <a:pt x="1159366" y="678136"/>
                  </a:lnTo>
                  <a:lnTo>
                    <a:pt x="1165068" y="631345"/>
                  </a:lnTo>
                  <a:lnTo>
                    <a:pt x="1167002" y="583488"/>
                  </a:lnTo>
                  <a:lnTo>
                    <a:pt x="1165068" y="535633"/>
                  </a:lnTo>
                  <a:lnTo>
                    <a:pt x="1159366" y="488844"/>
                  </a:lnTo>
                  <a:lnTo>
                    <a:pt x="1150045" y="443270"/>
                  </a:lnTo>
                  <a:lnTo>
                    <a:pt x="1137256" y="399062"/>
                  </a:lnTo>
                  <a:lnTo>
                    <a:pt x="1121149" y="356369"/>
                  </a:lnTo>
                  <a:lnTo>
                    <a:pt x="1101874" y="315343"/>
                  </a:lnTo>
                  <a:lnTo>
                    <a:pt x="1079581" y="276132"/>
                  </a:lnTo>
                  <a:lnTo>
                    <a:pt x="1054422" y="238888"/>
                  </a:lnTo>
                  <a:lnTo>
                    <a:pt x="1026544" y="203761"/>
                  </a:lnTo>
                  <a:lnTo>
                    <a:pt x="996100" y="170900"/>
                  </a:lnTo>
                  <a:lnTo>
                    <a:pt x="963239" y="140456"/>
                  </a:lnTo>
                  <a:lnTo>
                    <a:pt x="928111" y="112580"/>
                  </a:lnTo>
                  <a:lnTo>
                    <a:pt x="890866" y="87420"/>
                  </a:lnTo>
                  <a:lnTo>
                    <a:pt x="851655" y="65128"/>
                  </a:lnTo>
                  <a:lnTo>
                    <a:pt x="810628" y="45853"/>
                  </a:lnTo>
                  <a:lnTo>
                    <a:pt x="767934" y="29746"/>
                  </a:lnTo>
                  <a:lnTo>
                    <a:pt x="723724" y="16957"/>
                  </a:lnTo>
                  <a:lnTo>
                    <a:pt x="678149" y="7636"/>
                  </a:lnTo>
                  <a:lnTo>
                    <a:pt x="631358" y="1934"/>
                  </a:lnTo>
                  <a:lnTo>
                    <a:pt x="583501" y="0"/>
                  </a:lnTo>
                  <a:close/>
                </a:path>
              </a:pathLst>
            </a:custGeom>
            <a:solidFill>
              <a:srgbClr val="1EA1A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 name="Google Shape;27;p60"/>
            <p:cNvSpPr/>
            <p:nvPr/>
          </p:nvSpPr>
          <p:spPr>
            <a:xfrm>
              <a:off x="5662307" y="5942698"/>
              <a:ext cx="1104265" cy="914400"/>
            </a:xfrm>
            <a:custGeom>
              <a:avLst/>
              <a:gdLst/>
              <a:ahLst/>
              <a:cxnLst/>
              <a:rect l="l" t="t" r="r" b="b"/>
              <a:pathLst>
                <a:path w="1104265" h="914400" extrusionOk="0">
                  <a:moveTo>
                    <a:pt x="343382" y="171691"/>
                  </a:moveTo>
                  <a:lnTo>
                    <a:pt x="337248" y="126047"/>
                  </a:lnTo>
                  <a:lnTo>
                    <a:pt x="319938" y="85039"/>
                  </a:lnTo>
                  <a:lnTo>
                    <a:pt x="293090" y="50292"/>
                  </a:lnTo>
                  <a:lnTo>
                    <a:pt x="258343" y="23444"/>
                  </a:lnTo>
                  <a:lnTo>
                    <a:pt x="217335" y="6134"/>
                  </a:lnTo>
                  <a:lnTo>
                    <a:pt x="171691" y="0"/>
                  </a:lnTo>
                  <a:lnTo>
                    <a:pt x="126047" y="6134"/>
                  </a:lnTo>
                  <a:lnTo>
                    <a:pt x="85039" y="23444"/>
                  </a:lnTo>
                  <a:lnTo>
                    <a:pt x="50292" y="50292"/>
                  </a:lnTo>
                  <a:lnTo>
                    <a:pt x="23444" y="85039"/>
                  </a:lnTo>
                  <a:lnTo>
                    <a:pt x="6134" y="126047"/>
                  </a:lnTo>
                  <a:lnTo>
                    <a:pt x="0" y="171691"/>
                  </a:lnTo>
                  <a:lnTo>
                    <a:pt x="6134" y="217322"/>
                  </a:lnTo>
                  <a:lnTo>
                    <a:pt x="23444" y="258330"/>
                  </a:lnTo>
                  <a:lnTo>
                    <a:pt x="50292" y="293077"/>
                  </a:lnTo>
                  <a:lnTo>
                    <a:pt x="85039" y="319925"/>
                  </a:lnTo>
                  <a:lnTo>
                    <a:pt x="126047" y="337235"/>
                  </a:lnTo>
                  <a:lnTo>
                    <a:pt x="171691" y="343369"/>
                  </a:lnTo>
                  <a:lnTo>
                    <a:pt x="217335" y="337235"/>
                  </a:lnTo>
                  <a:lnTo>
                    <a:pt x="258343" y="319925"/>
                  </a:lnTo>
                  <a:lnTo>
                    <a:pt x="293090" y="293077"/>
                  </a:lnTo>
                  <a:lnTo>
                    <a:pt x="319938" y="258330"/>
                  </a:lnTo>
                  <a:lnTo>
                    <a:pt x="337248" y="217322"/>
                  </a:lnTo>
                  <a:lnTo>
                    <a:pt x="343382" y="171691"/>
                  </a:lnTo>
                  <a:close/>
                </a:path>
                <a:path w="1104265" h="914400" extrusionOk="0">
                  <a:moveTo>
                    <a:pt x="1104074" y="735888"/>
                  </a:moveTo>
                  <a:lnTo>
                    <a:pt x="1101229" y="686650"/>
                  </a:lnTo>
                  <a:lnTo>
                    <a:pt x="1092923" y="639089"/>
                  </a:lnTo>
                  <a:lnTo>
                    <a:pt x="1079461" y="593496"/>
                  </a:lnTo>
                  <a:lnTo>
                    <a:pt x="1061161" y="550214"/>
                  </a:lnTo>
                  <a:lnTo>
                    <a:pt x="1038339" y="509549"/>
                  </a:lnTo>
                  <a:lnTo>
                    <a:pt x="1011313" y="471830"/>
                  </a:lnTo>
                  <a:lnTo>
                    <a:pt x="980414" y="437349"/>
                  </a:lnTo>
                  <a:lnTo>
                    <a:pt x="945934" y="406438"/>
                  </a:lnTo>
                  <a:lnTo>
                    <a:pt x="908202" y="379425"/>
                  </a:lnTo>
                  <a:lnTo>
                    <a:pt x="867537" y="356603"/>
                  </a:lnTo>
                  <a:lnTo>
                    <a:pt x="824255" y="338302"/>
                  </a:lnTo>
                  <a:lnTo>
                    <a:pt x="778675" y="324840"/>
                  </a:lnTo>
                  <a:lnTo>
                    <a:pt x="731113" y="316534"/>
                  </a:lnTo>
                  <a:lnTo>
                    <a:pt x="681875" y="313690"/>
                  </a:lnTo>
                  <a:lnTo>
                    <a:pt x="632637" y="316534"/>
                  </a:lnTo>
                  <a:lnTo>
                    <a:pt x="585063" y="324840"/>
                  </a:lnTo>
                  <a:lnTo>
                    <a:pt x="539483" y="338302"/>
                  </a:lnTo>
                  <a:lnTo>
                    <a:pt x="496201" y="356603"/>
                  </a:lnTo>
                  <a:lnTo>
                    <a:pt x="455536" y="379425"/>
                  </a:lnTo>
                  <a:lnTo>
                    <a:pt x="417804" y="406438"/>
                  </a:lnTo>
                  <a:lnTo>
                    <a:pt x="383336" y="437349"/>
                  </a:lnTo>
                  <a:lnTo>
                    <a:pt x="352425" y="471830"/>
                  </a:lnTo>
                  <a:lnTo>
                    <a:pt x="325399" y="509549"/>
                  </a:lnTo>
                  <a:lnTo>
                    <a:pt x="302590" y="550214"/>
                  </a:lnTo>
                  <a:lnTo>
                    <a:pt x="284289" y="593496"/>
                  </a:lnTo>
                  <a:lnTo>
                    <a:pt x="270827" y="639089"/>
                  </a:lnTo>
                  <a:lnTo>
                    <a:pt x="262509" y="686650"/>
                  </a:lnTo>
                  <a:lnTo>
                    <a:pt x="259676" y="735888"/>
                  </a:lnTo>
                  <a:lnTo>
                    <a:pt x="262509" y="785126"/>
                  </a:lnTo>
                  <a:lnTo>
                    <a:pt x="270827" y="832700"/>
                  </a:lnTo>
                  <a:lnTo>
                    <a:pt x="284289" y="878281"/>
                  </a:lnTo>
                  <a:lnTo>
                    <a:pt x="299516" y="914298"/>
                  </a:lnTo>
                  <a:lnTo>
                    <a:pt x="1064221" y="914298"/>
                  </a:lnTo>
                  <a:lnTo>
                    <a:pt x="1079461" y="878281"/>
                  </a:lnTo>
                  <a:lnTo>
                    <a:pt x="1092923" y="832700"/>
                  </a:lnTo>
                  <a:lnTo>
                    <a:pt x="1101229" y="785126"/>
                  </a:lnTo>
                  <a:lnTo>
                    <a:pt x="1104074" y="735888"/>
                  </a:lnTo>
                  <a:close/>
                </a:path>
              </a:pathLst>
            </a:custGeom>
            <a:solidFill>
              <a:srgbClr val="0C8AC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 name="Google Shape;28;p60"/>
            <p:cNvSpPr/>
            <p:nvPr/>
          </p:nvSpPr>
          <p:spPr>
            <a:xfrm>
              <a:off x="3402074" y="5876809"/>
              <a:ext cx="524510" cy="524510"/>
            </a:xfrm>
            <a:custGeom>
              <a:avLst/>
              <a:gdLst/>
              <a:ahLst/>
              <a:cxnLst/>
              <a:rect l="l" t="t" r="r" b="b"/>
              <a:pathLst>
                <a:path w="524510" h="524510" extrusionOk="0">
                  <a:moveTo>
                    <a:pt x="262013" y="0"/>
                  </a:moveTo>
                  <a:lnTo>
                    <a:pt x="214917" y="4221"/>
                  </a:lnTo>
                  <a:lnTo>
                    <a:pt x="170589" y="16392"/>
                  </a:lnTo>
                  <a:lnTo>
                    <a:pt x="129771" y="35773"/>
                  </a:lnTo>
                  <a:lnTo>
                    <a:pt x="93202" y="61624"/>
                  </a:lnTo>
                  <a:lnTo>
                    <a:pt x="61623" y="93204"/>
                  </a:lnTo>
                  <a:lnTo>
                    <a:pt x="35773" y="129775"/>
                  </a:lnTo>
                  <a:lnTo>
                    <a:pt x="16392" y="170595"/>
                  </a:lnTo>
                  <a:lnTo>
                    <a:pt x="4221" y="214925"/>
                  </a:lnTo>
                  <a:lnTo>
                    <a:pt x="0" y="262026"/>
                  </a:lnTo>
                  <a:lnTo>
                    <a:pt x="4221" y="309119"/>
                  </a:lnTo>
                  <a:lnTo>
                    <a:pt x="16392" y="353445"/>
                  </a:lnTo>
                  <a:lnTo>
                    <a:pt x="35773" y="394263"/>
                  </a:lnTo>
                  <a:lnTo>
                    <a:pt x="61623" y="430832"/>
                  </a:lnTo>
                  <a:lnTo>
                    <a:pt x="93202" y="462412"/>
                  </a:lnTo>
                  <a:lnTo>
                    <a:pt x="129771" y="488264"/>
                  </a:lnTo>
                  <a:lnTo>
                    <a:pt x="170589" y="507646"/>
                  </a:lnTo>
                  <a:lnTo>
                    <a:pt x="214917" y="519818"/>
                  </a:lnTo>
                  <a:lnTo>
                    <a:pt x="262013" y="524040"/>
                  </a:lnTo>
                  <a:lnTo>
                    <a:pt x="309113" y="519818"/>
                  </a:lnTo>
                  <a:lnTo>
                    <a:pt x="353442" y="507646"/>
                  </a:lnTo>
                  <a:lnTo>
                    <a:pt x="394261" y="488264"/>
                  </a:lnTo>
                  <a:lnTo>
                    <a:pt x="430830" y="462412"/>
                  </a:lnTo>
                  <a:lnTo>
                    <a:pt x="462408" y="430832"/>
                  </a:lnTo>
                  <a:lnTo>
                    <a:pt x="488257" y="394263"/>
                  </a:lnTo>
                  <a:lnTo>
                    <a:pt x="507636" y="353445"/>
                  </a:lnTo>
                  <a:lnTo>
                    <a:pt x="519806" y="309119"/>
                  </a:lnTo>
                  <a:lnTo>
                    <a:pt x="524027" y="262026"/>
                  </a:lnTo>
                  <a:lnTo>
                    <a:pt x="519806" y="214925"/>
                  </a:lnTo>
                  <a:lnTo>
                    <a:pt x="507636" y="170595"/>
                  </a:lnTo>
                  <a:lnTo>
                    <a:pt x="488257" y="129775"/>
                  </a:lnTo>
                  <a:lnTo>
                    <a:pt x="462408" y="93204"/>
                  </a:lnTo>
                  <a:lnTo>
                    <a:pt x="430830" y="61624"/>
                  </a:lnTo>
                  <a:lnTo>
                    <a:pt x="394261" y="35773"/>
                  </a:lnTo>
                  <a:lnTo>
                    <a:pt x="353442" y="16392"/>
                  </a:lnTo>
                  <a:lnTo>
                    <a:pt x="309113" y="4221"/>
                  </a:lnTo>
                  <a:lnTo>
                    <a:pt x="262013" y="0"/>
                  </a:lnTo>
                  <a:close/>
                </a:path>
              </a:pathLst>
            </a:custGeom>
            <a:solidFill>
              <a:srgbClr val="8AC98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 name="Google Shape;29;p60"/>
            <p:cNvSpPr/>
            <p:nvPr/>
          </p:nvSpPr>
          <p:spPr>
            <a:xfrm>
              <a:off x="4132060" y="5873460"/>
              <a:ext cx="343535" cy="343535"/>
            </a:xfrm>
            <a:custGeom>
              <a:avLst/>
              <a:gdLst/>
              <a:ahLst/>
              <a:cxnLst/>
              <a:rect l="l" t="t" r="r" b="b"/>
              <a:pathLst>
                <a:path w="343535" h="343535" extrusionOk="0">
                  <a:moveTo>
                    <a:pt x="171691" y="0"/>
                  </a:moveTo>
                  <a:lnTo>
                    <a:pt x="126050" y="6132"/>
                  </a:lnTo>
                  <a:lnTo>
                    <a:pt x="85037" y="23439"/>
                  </a:lnTo>
                  <a:lnTo>
                    <a:pt x="50288" y="50284"/>
                  </a:lnTo>
                  <a:lnTo>
                    <a:pt x="23441" y="85031"/>
                  </a:lnTo>
                  <a:lnTo>
                    <a:pt x="6133" y="126046"/>
                  </a:lnTo>
                  <a:lnTo>
                    <a:pt x="0" y="171691"/>
                  </a:lnTo>
                  <a:lnTo>
                    <a:pt x="6133" y="217326"/>
                  </a:lnTo>
                  <a:lnTo>
                    <a:pt x="23441" y="258336"/>
                  </a:lnTo>
                  <a:lnTo>
                    <a:pt x="50288" y="293082"/>
                  </a:lnTo>
                  <a:lnTo>
                    <a:pt x="85037" y="319928"/>
                  </a:lnTo>
                  <a:lnTo>
                    <a:pt x="126050" y="337236"/>
                  </a:lnTo>
                  <a:lnTo>
                    <a:pt x="171691" y="343369"/>
                  </a:lnTo>
                  <a:lnTo>
                    <a:pt x="217332" y="337236"/>
                  </a:lnTo>
                  <a:lnTo>
                    <a:pt x="258345" y="319928"/>
                  </a:lnTo>
                  <a:lnTo>
                    <a:pt x="293093" y="293082"/>
                  </a:lnTo>
                  <a:lnTo>
                    <a:pt x="319940" y="258336"/>
                  </a:lnTo>
                  <a:lnTo>
                    <a:pt x="337249" y="217326"/>
                  </a:lnTo>
                  <a:lnTo>
                    <a:pt x="343382" y="171691"/>
                  </a:lnTo>
                  <a:lnTo>
                    <a:pt x="337249" y="126046"/>
                  </a:lnTo>
                  <a:lnTo>
                    <a:pt x="319940" y="85031"/>
                  </a:lnTo>
                  <a:lnTo>
                    <a:pt x="293093" y="50284"/>
                  </a:lnTo>
                  <a:lnTo>
                    <a:pt x="258345" y="23439"/>
                  </a:lnTo>
                  <a:lnTo>
                    <a:pt x="217332" y="6132"/>
                  </a:lnTo>
                  <a:lnTo>
                    <a:pt x="171691" y="0"/>
                  </a:lnTo>
                  <a:close/>
                </a:path>
              </a:pathLst>
            </a:custGeom>
            <a:solidFill>
              <a:srgbClr val="1EA1A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 name="Google Shape;30;p60"/>
            <p:cNvSpPr/>
            <p:nvPr/>
          </p:nvSpPr>
          <p:spPr>
            <a:xfrm>
              <a:off x="2697889" y="6375092"/>
              <a:ext cx="687070" cy="481965"/>
            </a:xfrm>
            <a:custGeom>
              <a:avLst/>
              <a:gdLst/>
              <a:ahLst/>
              <a:cxnLst/>
              <a:rect l="l" t="t" r="r" b="b"/>
              <a:pathLst>
                <a:path w="687070" h="481965" extrusionOk="0">
                  <a:moveTo>
                    <a:pt x="335867" y="0"/>
                  </a:moveTo>
                  <a:lnTo>
                    <a:pt x="291181" y="3910"/>
                  </a:lnTo>
                  <a:lnTo>
                    <a:pt x="246668" y="13864"/>
                  </a:lnTo>
                  <a:lnTo>
                    <a:pt x="202871" y="30070"/>
                  </a:lnTo>
                  <a:lnTo>
                    <a:pt x="161639" y="51992"/>
                  </a:lnTo>
                  <a:lnTo>
                    <a:pt x="124600" y="78608"/>
                  </a:lnTo>
                  <a:lnTo>
                    <a:pt x="91958" y="109375"/>
                  </a:lnTo>
                  <a:lnTo>
                    <a:pt x="63920" y="143753"/>
                  </a:lnTo>
                  <a:lnTo>
                    <a:pt x="40692" y="181201"/>
                  </a:lnTo>
                  <a:lnTo>
                    <a:pt x="22480" y="221179"/>
                  </a:lnTo>
                  <a:lnTo>
                    <a:pt x="9490" y="263146"/>
                  </a:lnTo>
                  <a:lnTo>
                    <a:pt x="1928" y="306560"/>
                  </a:lnTo>
                  <a:lnTo>
                    <a:pt x="0" y="350881"/>
                  </a:lnTo>
                  <a:lnTo>
                    <a:pt x="3910" y="395569"/>
                  </a:lnTo>
                  <a:lnTo>
                    <a:pt x="13867" y="440081"/>
                  </a:lnTo>
                  <a:lnTo>
                    <a:pt x="29344" y="481904"/>
                  </a:lnTo>
                  <a:lnTo>
                    <a:pt x="656819" y="481904"/>
                  </a:lnTo>
                  <a:lnTo>
                    <a:pt x="664264" y="465562"/>
                  </a:lnTo>
                  <a:lnTo>
                    <a:pt x="677255" y="423596"/>
                  </a:lnTo>
                  <a:lnTo>
                    <a:pt x="684818" y="380182"/>
                  </a:lnTo>
                  <a:lnTo>
                    <a:pt x="686749" y="335862"/>
                  </a:lnTo>
                  <a:lnTo>
                    <a:pt x="682840" y="291175"/>
                  </a:lnTo>
                  <a:lnTo>
                    <a:pt x="672886" y="246663"/>
                  </a:lnTo>
                  <a:lnTo>
                    <a:pt x="656680" y="202866"/>
                  </a:lnTo>
                  <a:lnTo>
                    <a:pt x="634755" y="161634"/>
                  </a:lnTo>
                  <a:lnTo>
                    <a:pt x="608138" y="124595"/>
                  </a:lnTo>
                  <a:lnTo>
                    <a:pt x="577370" y="91954"/>
                  </a:lnTo>
                  <a:lnTo>
                    <a:pt x="542991" y="63918"/>
                  </a:lnTo>
                  <a:lnTo>
                    <a:pt x="505543" y="40691"/>
                  </a:lnTo>
                  <a:lnTo>
                    <a:pt x="465566" y="22480"/>
                  </a:lnTo>
                  <a:lnTo>
                    <a:pt x="423600" y="9490"/>
                  </a:lnTo>
                  <a:lnTo>
                    <a:pt x="380187" y="1928"/>
                  </a:lnTo>
                  <a:lnTo>
                    <a:pt x="335867" y="0"/>
                  </a:lnTo>
                  <a:close/>
                </a:path>
              </a:pathLst>
            </a:custGeom>
            <a:solidFill>
              <a:srgbClr val="41607C"/>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 name="Google Shape;31;p60"/>
            <p:cNvSpPr/>
            <p:nvPr/>
          </p:nvSpPr>
          <p:spPr>
            <a:xfrm>
              <a:off x="2967334" y="5953587"/>
              <a:ext cx="341630" cy="341630"/>
            </a:xfrm>
            <a:custGeom>
              <a:avLst/>
              <a:gdLst/>
              <a:ahLst/>
              <a:cxnLst/>
              <a:rect l="l" t="t" r="r" b="b"/>
              <a:pathLst>
                <a:path w="341629" h="341629" extrusionOk="0">
                  <a:moveTo>
                    <a:pt x="189124" y="0"/>
                  </a:moveTo>
                  <a:lnTo>
                    <a:pt x="144620" y="989"/>
                  </a:lnTo>
                  <a:lnTo>
                    <a:pt x="100467" y="14068"/>
                  </a:lnTo>
                  <a:lnTo>
                    <a:pt x="61334" y="38345"/>
                  </a:lnTo>
                  <a:lnTo>
                    <a:pt x="30995" y="70921"/>
                  </a:lnTo>
                  <a:lnTo>
                    <a:pt x="10276" y="109636"/>
                  </a:lnTo>
                  <a:lnTo>
                    <a:pt x="0" y="152325"/>
                  </a:lnTo>
                  <a:lnTo>
                    <a:pt x="989" y="196827"/>
                  </a:lnTo>
                  <a:lnTo>
                    <a:pt x="14069" y="240979"/>
                  </a:lnTo>
                  <a:lnTo>
                    <a:pt x="38340" y="280118"/>
                  </a:lnTo>
                  <a:lnTo>
                    <a:pt x="70913" y="310459"/>
                  </a:lnTo>
                  <a:lnTo>
                    <a:pt x="109625" y="331179"/>
                  </a:lnTo>
                  <a:lnTo>
                    <a:pt x="152313" y="341455"/>
                  </a:lnTo>
                  <a:lnTo>
                    <a:pt x="196815" y="340462"/>
                  </a:lnTo>
                  <a:lnTo>
                    <a:pt x="240967" y="327377"/>
                  </a:lnTo>
                  <a:lnTo>
                    <a:pt x="280106" y="303106"/>
                  </a:lnTo>
                  <a:lnTo>
                    <a:pt x="310447" y="270533"/>
                  </a:lnTo>
                  <a:lnTo>
                    <a:pt x="331169" y="231821"/>
                  </a:lnTo>
                  <a:lnTo>
                    <a:pt x="341447" y="189133"/>
                  </a:lnTo>
                  <a:lnTo>
                    <a:pt x="340457" y="144631"/>
                  </a:lnTo>
                  <a:lnTo>
                    <a:pt x="327378" y="100479"/>
                  </a:lnTo>
                  <a:lnTo>
                    <a:pt x="303106" y="61341"/>
                  </a:lnTo>
                  <a:lnTo>
                    <a:pt x="270530" y="30999"/>
                  </a:lnTo>
                  <a:lnTo>
                    <a:pt x="231815" y="10277"/>
                  </a:lnTo>
                  <a:lnTo>
                    <a:pt x="189124" y="0"/>
                  </a:lnTo>
                  <a:close/>
                </a:path>
              </a:pathLst>
            </a:custGeom>
            <a:solidFill>
              <a:srgbClr val="41607C"/>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 name="Google Shape;32;p60"/>
            <p:cNvSpPr/>
            <p:nvPr/>
          </p:nvSpPr>
          <p:spPr>
            <a:xfrm>
              <a:off x="1562369" y="6544742"/>
              <a:ext cx="520700" cy="312420"/>
            </a:xfrm>
            <a:custGeom>
              <a:avLst/>
              <a:gdLst/>
              <a:ahLst/>
              <a:cxnLst/>
              <a:rect l="l" t="t" r="r" b="b"/>
              <a:pathLst>
                <a:path w="520700" h="312420" extrusionOk="0">
                  <a:moveTo>
                    <a:pt x="274526" y="0"/>
                  </a:moveTo>
                  <a:lnTo>
                    <a:pt x="230004" y="1327"/>
                  </a:lnTo>
                  <a:lnTo>
                    <a:pt x="185974" y="10337"/>
                  </a:lnTo>
                  <a:lnTo>
                    <a:pt x="143468" y="27175"/>
                  </a:lnTo>
                  <a:lnTo>
                    <a:pt x="103515" y="51985"/>
                  </a:lnTo>
                  <a:lnTo>
                    <a:pt x="68611" y="83506"/>
                  </a:lnTo>
                  <a:lnTo>
                    <a:pt x="40661" y="119689"/>
                  </a:lnTo>
                  <a:lnTo>
                    <a:pt x="19813" y="159504"/>
                  </a:lnTo>
                  <a:lnTo>
                    <a:pt x="6210" y="201919"/>
                  </a:lnTo>
                  <a:lnTo>
                    <a:pt x="0" y="245904"/>
                  </a:lnTo>
                  <a:lnTo>
                    <a:pt x="1327" y="290427"/>
                  </a:lnTo>
                  <a:lnTo>
                    <a:pt x="5793" y="312254"/>
                  </a:lnTo>
                  <a:lnTo>
                    <a:pt x="515113" y="312254"/>
                  </a:lnTo>
                  <a:lnTo>
                    <a:pt x="520440" y="274525"/>
                  </a:lnTo>
                  <a:lnTo>
                    <a:pt x="519113" y="230002"/>
                  </a:lnTo>
                  <a:lnTo>
                    <a:pt x="510103" y="185971"/>
                  </a:lnTo>
                  <a:lnTo>
                    <a:pt x="493263" y="143463"/>
                  </a:lnTo>
                  <a:lnTo>
                    <a:pt x="468449" y="103509"/>
                  </a:lnTo>
                  <a:lnTo>
                    <a:pt x="436925" y="68606"/>
                  </a:lnTo>
                  <a:lnTo>
                    <a:pt x="400740" y="40658"/>
                  </a:lnTo>
                  <a:lnTo>
                    <a:pt x="360925" y="19810"/>
                  </a:lnTo>
                  <a:lnTo>
                    <a:pt x="318510" y="6209"/>
                  </a:lnTo>
                  <a:lnTo>
                    <a:pt x="274526" y="0"/>
                  </a:lnTo>
                  <a:close/>
                </a:path>
              </a:pathLst>
            </a:custGeom>
            <a:solidFill>
              <a:srgbClr val="934C8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 name="Google Shape;33;p60"/>
            <p:cNvSpPr/>
            <p:nvPr/>
          </p:nvSpPr>
          <p:spPr>
            <a:xfrm>
              <a:off x="1165620" y="6273641"/>
              <a:ext cx="351155" cy="351155"/>
            </a:xfrm>
            <a:custGeom>
              <a:avLst/>
              <a:gdLst/>
              <a:ahLst/>
              <a:cxnLst/>
              <a:rect l="l" t="t" r="r" b="b"/>
              <a:pathLst>
                <a:path w="351155" h="351154" extrusionOk="0">
                  <a:moveTo>
                    <a:pt x="155019" y="0"/>
                  </a:moveTo>
                  <a:lnTo>
                    <a:pt x="110591" y="11148"/>
                  </a:lnTo>
                  <a:lnTo>
                    <a:pt x="69270" y="34348"/>
                  </a:lnTo>
                  <a:lnTo>
                    <a:pt x="35542" y="67627"/>
                  </a:lnTo>
                  <a:lnTo>
                    <a:pt x="12531" y="107230"/>
                  </a:lnTo>
                  <a:lnTo>
                    <a:pt x="573" y="150800"/>
                  </a:lnTo>
                  <a:lnTo>
                    <a:pt x="0" y="195979"/>
                  </a:lnTo>
                  <a:lnTo>
                    <a:pt x="11146" y="240409"/>
                  </a:lnTo>
                  <a:lnTo>
                    <a:pt x="34345" y="281731"/>
                  </a:lnTo>
                  <a:lnTo>
                    <a:pt x="67628" y="315454"/>
                  </a:lnTo>
                  <a:lnTo>
                    <a:pt x="107233" y="338462"/>
                  </a:lnTo>
                  <a:lnTo>
                    <a:pt x="150802" y="350419"/>
                  </a:lnTo>
                  <a:lnTo>
                    <a:pt x="195979" y="350993"/>
                  </a:lnTo>
                  <a:lnTo>
                    <a:pt x="240407" y="339850"/>
                  </a:lnTo>
                  <a:lnTo>
                    <a:pt x="281728" y="316656"/>
                  </a:lnTo>
                  <a:lnTo>
                    <a:pt x="315456" y="283372"/>
                  </a:lnTo>
                  <a:lnTo>
                    <a:pt x="338464" y="243765"/>
                  </a:lnTo>
                  <a:lnTo>
                    <a:pt x="350421" y="200194"/>
                  </a:lnTo>
                  <a:lnTo>
                    <a:pt x="350993" y="155016"/>
                  </a:lnTo>
                  <a:lnTo>
                    <a:pt x="339848" y="110590"/>
                  </a:lnTo>
                  <a:lnTo>
                    <a:pt x="316653" y="69273"/>
                  </a:lnTo>
                  <a:lnTo>
                    <a:pt x="283370" y="35540"/>
                  </a:lnTo>
                  <a:lnTo>
                    <a:pt x="243765" y="12528"/>
                  </a:lnTo>
                  <a:lnTo>
                    <a:pt x="200196" y="571"/>
                  </a:lnTo>
                  <a:lnTo>
                    <a:pt x="155019" y="0"/>
                  </a:lnTo>
                  <a:close/>
                </a:path>
              </a:pathLst>
            </a:custGeom>
            <a:solidFill>
              <a:srgbClr val="934C8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 name="Google Shape;34;p60"/>
            <p:cNvSpPr/>
            <p:nvPr/>
          </p:nvSpPr>
          <p:spPr>
            <a:xfrm>
              <a:off x="129463" y="5971578"/>
              <a:ext cx="1127125" cy="885825"/>
            </a:xfrm>
            <a:custGeom>
              <a:avLst/>
              <a:gdLst/>
              <a:ahLst/>
              <a:cxnLst/>
              <a:rect l="l" t="t" r="r" b="b"/>
              <a:pathLst>
                <a:path w="1127125" h="885825" extrusionOk="0">
                  <a:moveTo>
                    <a:pt x="844397" y="422198"/>
                  </a:moveTo>
                  <a:lnTo>
                    <a:pt x="841552" y="372960"/>
                  </a:lnTo>
                  <a:lnTo>
                    <a:pt x="833247" y="325399"/>
                  </a:lnTo>
                  <a:lnTo>
                    <a:pt x="819785" y="279819"/>
                  </a:lnTo>
                  <a:lnTo>
                    <a:pt x="801484" y="236524"/>
                  </a:lnTo>
                  <a:lnTo>
                    <a:pt x="778662" y="195872"/>
                  </a:lnTo>
                  <a:lnTo>
                    <a:pt x="751636" y="158140"/>
                  </a:lnTo>
                  <a:lnTo>
                    <a:pt x="720737" y="123659"/>
                  </a:lnTo>
                  <a:lnTo>
                    <a:pt x="686257" y="92760"/>
                  </a:lnTo>
                  <a:lnTo>
                    <a:pt x="648525" y="65735"/>
                  </a:lnTo>
                  <a:lnTo>
                    <a:pt x="607860" y="42913"/>
                  </a:lnTo>
                  <a:lnTo>
                    <a:pt x="564578" y="24612"/>
                  </a:lnTo>
                  <a:lnTo>
                    <a:pt x="518998" y="11150"/>
                  </a:lnTo>
                  <a:lnTo>
                    <a:pt x="471436" y="2844"/>
                  </a:lnTo>
                  <a:lnTo>
                    <a:pt x="422198" y="0"/>
                  </a:lnTo>
                  <a:lnTo>
                    <a:pt x="372960" y="2844"/>
                  </a:lnTo>
                  <a:lnTo>
                    <a:pt x="325386" y="11150"/>
                  </a:lnTo>
                  <a:lnTo>
                    <a:pt x="279806" y="24612"/>
                  </a:lnTo>
                  <a:lnTo>
                    <a:pt x="236524" y="42913"/>
                  </a:lnTo>
                  <a:lnTo>
                    <a:pt x="195859" y="65735"/>
                  </a:lnTo>
                  <a:lnTo>
                    <a:pt x="158127" y="92760"/>
                  </a:lnTo>
                  <a:lnTo>
                    <a:pt x="123659" y="123659"/>
                  </a:lnTo>
                  <a:lnTo>
                    <a:pt x="92748" y="158140"/>
                  </a:lnTo>
                  <a:lnTo>
                    <a:pt x="65722" y="195872"/>
                  </a:lnTo>
                  <a:lnTo>
                    <a:pt x="42913" y="236524"/>
                  </a:lnTo>
                  <a:lnTo>
                    <a:pt x="24612" y="279819"/>
                  </a:lnTo>
                  <a:lnTo>
                    <a:pt x="11150" y="325399"/>
                  </a:lnTo>
                  <a:lnTo>
                    <a:pt x="2832" y="372960"/>
                  </a:lnTo>
                  <a:lnTo>
                    <a:pt x="0" y="422198"/>
                  </a:lnTo>
                  <a:lnTo>
                    <a:pt x="2832" y="471436"/>
                  </a:lnTo>
                  <a:lnTo>
                    <a:pt x="11150" y="519010"/>
                  </a:lnTo>
                  <a:lnTo>
                    <a:pt x="24612" y="564591"/>
                  </a:lnTo>
                  <a:lnTo>
                    <a:pt x="42913" y="607872"/>
                  </a:lnTo>
                  <a:lnTo>
                    <a:pt x="65722" y="648538"/>
                  </a:lnTo>
                  <a:lnTo>
                    <a:pt x="92748" y="686269"/>
                  </a:lnTo>
                  <a:lnTo>
                    <a:pt x="123659" y="720737"/>
                  </a:lnTo>
                  <a:lnTo>
                    <a:pt x="158127" y="751649"/>
                  </a:lnTo>
                  <a:lnTo>
                    <a:pt x="195859" y="778675"/>
                  </a:lnTo>
                  <a:lnTo>
                    <a:pt x="236524" y="801484"/>
                  </a:lnTo>
                  <a:lnTo>
                    <a:pt x="279806" y="819785"/>
                  </a:lnTo>
                  <a:lnTo>
                    <a:pt x="325386" y="833247"/>
                  </a:lnTo>
                  <a:lnTo>
                    <a:pt x="372960" y="841565"/>
                  </a:lnTo>
                  <a:lnTo>
                    <a:pt x="422198" y="844397"/>
                  </a:lnTo>
                  <a:lnTo>
                    <a:pt x="471436" y="841565"/>
                  </a:lnTo>
                  <a:lnTo>
                    <a:pt x="518998" y="833247"/>
                  </a:lnTo>
                  <a:lnTo>
                    <a:pt x="564578" y="819785"/>
                  </a:lnTo>
                  <a:lnTo>
                    <a:pt x="607860" y="801484"/>
                  </a:lnTo>
                  <a:lnTo>
                    <a:pt x="648525" y="778675"/>
                  </a:lnTo>
                  <a:lnTo>
                    <a:pt x="686257" y="751649"/>
                  </a:lnTo>
                  <a:lnTo>
                    <a:pt x="720737" y="720737"/>
                  </a:lnTo>
                  <a:lnTo>
                    <a:pt x="751636" y="686269"/>
                  </a:lnTo>
                  <a:lnTo>
                    <a:pt x="778662" y="648538"/>
                  </a:lnTo>
                  <a:lnTo>
                    <a:pt x="801484" y="607872"/>
                  </a:lnTo>
                  <a:lnTo>
                    <a:pt x="819785" y="564591"/>
                  </a:lnTo>
                  <a:lnTo>
                    <a:pt x="833247" y="519010"/>
                  </a:lnTo>
                  <a:lnTo>
                    <a:pt x="841552" y="471436"/>
                  </a:lnTo>
                  <a:lnTo>
                    <a:pt x="844397" y="422198"/>
                  </a:lnTo>
                  <a:close/>
                </a:path>
                <a:path w="1127125" h="885825" extrusionOk="0">
                  <a:moveTo>
                    <a:pt x="1126756" y="885418"/>
                  </a:moveTo>
                  <a:lnTo>
                    <a:pt x="1093774" y="836129"/>
                  </a:lnTo>
                  <a:lnTo>
                    <a:pt x="1059027" y="809282"/>
                  </a:lnTo>
                  <a:lnTo>
                    <a:pt x="1018019" y="791972"/>
                  </a:lnTo>
                  <a:lnTo>
                    <a:pt x="972375" y="785837"/>
                  </a:lnTo>
                  <a:lnTo>
                    <a:pt x="926731" y="791972"/>
                  </a:lnTo>
                  <a:lnTo>
                    <a:pt x="885723" y="809282"/>
                  </a:lnTo>
                  <a:lnTo>
                    <a:pt x="850976" y="836129"/>
                  </a:lnTo>
                  <a:lnTo>
                    <a:pt x="824128" y="870877"/>
                  </a:lnTo>
                  <a:lnTo>
                    <a:pt x="817981" y="885418"/>
                  </a:lnTo>
                  <a:lnTo>
                    <a:pt x="1126756" y="885418"/>
                  </a:lnTo>
                  <a:close/>
                </a:path>
              </a:pathLst>
            </a:custGeom>
            <a:solidFill>
              <a:srgbClr val="0C8AC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35" name="Google Shape;35;p60"/>
            <p:cNvPicPr preferRelativeResize="0"/>
            <p:nvPr/>
          </p:nvPicPr>
          <p:blipFill rotWithShape="1">
            <a:blip r:embed="rId3">
              <a:alphaModFix/>
            </a:blip>
            <a:srcRect/>
            <a:stretch/>
          </p:blipFill>
          <p:spPr>
            <a:xfrm>
              <a:off x="7893903" y="6099785"/>
              <a:ext cx="196088" cy="196087"/>
            </a:xfrm>
            <a:prstGeom prst="rect">
              <a:avLst/>
            </a:prstGeom>
            <a:noFill/>
            <a:ln>
              <a:noFill/>
            </a:ln>
          </p:spPr>
        </p:pic>
        <p:sp>
          <p:nvSpPr>
            <p:cNvPr id="36" name="Google Shape;36;p60"/>
            <p:cNvSpPr/>
            <p:nvPr/>
          </p:nvSpPr>
          <p:spPr>
            <a:xfrm>
              <a:off x="7865364" y="6528677"/>
              <a:ext cx="657225" cy="328930"/>
            </a:xfrm>
            <a:custGeom>
              <a:avLst/>
              <a:gdLst/>
              <a:ahLst/>
              <a:cxnLst/>
              <a:rect l="l" t="t" r="r" b="b"/>
              <a:pathLst>
                <a:path w="657225" h="328929" extrusionOk="0">
                  <a:moveTo>
                    <a:pt x="328580" y="0"/>
                  </a:moveTo>
                  <a:lnTo>
                    <a:pt x="280021" y="3562"/>
                  </a:lnTo>
                  <a:lnTo>
                    <a:pt x="233675" y="13912"/>
                  </a:lnTo>
                  <a:lnTo>
                    <a:pt x="190049" y="30540"/>
                  </a:lnTo>
                  <a:lnTo>
                    <a:pt x="149653" y="52938"/>
                  </a:lnTo>
                  <a:lnTo>
                    <a:pt x="112993" y="80598"/>
                  </a:lnTo>
                  <a:lnTo>
                    <a:pt x="80579" y="113011"/>
                  </a:lnTo>
                  <a:lnTo>
                    <a:pt x="52919" y="149669"/>
                  </a:lnTo>
                  <a:lnTo>
                    <a:pt x="30520" y="190064"/>
                  </a:lnTo>
                  <a:lnTo>
                    <a:pt x="13892" y="233688"/>
                  </a:lnTo>
                  <a:lnTo>
                    <a:pt x="3543" y="280031"/>
                  </a:lnTo>
                  <a:lnTo>
                    <a:pt x="0" y="328319"/>
                  </a:lnTo>
                  <a:lnTo>
                    <a:pt x="657160" y="328319"/>
                  </a:lnTo>
                  <a:lnTo>
                    <a:pt x="653616" y="280031"/>
                  </a:lnTo>
                  <a:lnTo>
                    <a:pt x="643266" y="233688"/>
                  </a:lnTo>
                  <a:lnTo>
                    <a:pt x="626637" y="190064"/>
                  </a:lnTo>
                  <a:lnTo>
                    <a:pt x="604237" y="149669"/>
                  </a:lnTo>
                  <a:lnTo>
                    <a:pt x="576576" y="113011"/>
                  </a:lnTo>
                  <a:lnTo>
                    <a:pt x="544161" y="80598"/>
                  </a:lnTo>
                  <a:lnTo>
                    <a:pt x="507501" y="52938"/>
                  </a:lnTo>
                  <a:lnTo>
                    <a:pt x="467105" y="30540"/>
                  </a:lnTo>
                  <a:lnTo>
                    <a:pt x="423480" y="13912"/>
                  </a:lnTo>
                  <a:lnTo>
                    <a:pt x="377135" y="3562"/>
                  </a:lnTo>
                  <a:lnTo>
                    <a:pt x="328580" y="0"/>
                  </a:lnTo>
                  <a:close/>
                </a:path>
              </a:pathLst>
            </a:custGeom>
            <a:solidFill>
              <a:srgbClr val="AD88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 name="Google Shape;37;p60"/>
            <p:cNvSpPr/>
            <p:nvPr/>
          </p:nvSpPr>
          <p:spPr>
            <a:xfrm>
              <a:off x="9217532" y="6461680"/>
              <a:ext cx="734695" cy="395605"/>
            </a:xfrm>
            <a:custGeom>
              <a:avLst/>
              <a:gdLst/>
              <a:ahLst/>
              <a:cxnLst/>
              <a:rect l="l" t="t" r="r" b="b"/>
              <a:pathLst>
                <a:path w="734695" h="395604" extrusionOk="0">
                  <a:moveTo>
                    <a:pt x="379691" y="0"/>
                  </a:moveTo>
                  <a:lnTo>
                    <a:pt x="335804" y="1140"/>
                  </a:lnTo>
                  <a:lnTo>
                    <a:pt x="292682" y="7458"/>
                  </a:lnTo>
                  <a:lnTo>
                    <a:pt x="250778" y="18772"/>
                  </a:lnTo>
                  <a:lnTo>
                    <a:pt x="210542" y="34902"/>
                  </a:lnTo>
                  <a:lnTo>
                    <a:pt x="172426" y="55667"/>
                  </a:lnTo>
                  <a:lnTo>
                    <a:pt x="136882" y="80885"/>
                  </a:lnTo>
                  <a:lnTo>
                    <a:pt x="104362" y="110375"/>
                  </a:lnTo>
                  <a:lnTo>
                    <a:pt x="75317" y="143958"/>
                  </a:lnTo>
                  <a:lnTo>
                    <a:pt x="50199" y="181450"/>
                  </a:lnTo>
                  <a:lnTo>
                    <a:pt x="29460" y="222672"/>
                  </a:lnTo>
                  <a:lnTo>
                    <a:pt x="13979" y="266145"/>
                  </a:lnTo>
                  <a:lnTo>
                    <a:pt x="4219" y="310207"/>
                  </a:lnTo>
                  <a:lnTo>
                    <a:pt x="0" y="354407"/>
                  </a:lnTo>
                  <a:lnTo>
                    <a:pt x="1062" y="395316"/>
                  </a:lnTo>
                  <a:lnTo>
                    <a:pt x="732600" y="395316"/>
                  </a:lnTo>
                  <a:lnTo>
                    <a:pt x="734092" y="379691"/>
                  </a:lnTo>
                  <a:lnTo>
                    <a:pt x="732953" y="335804"/>
                  </a:lnTo>
                  <a:lnTo>
                    <a:pt x="726637" y="292683"/>
                  </a:lnTo>
                  <a:lnTo>
                    <a:pt x="715323" y="250778"/>
                  </a:lnTo>
                  <a:lnTo>
                    <a:pt x="699194" y="210541"/>
                  </a:lnTo>
                  <a:lnTo>
                    <a:pt x="678430" y="172424"/>
                  </a:lnTo>
                  <a:lnTo>
                    <a:pt x="653212" y="136880"/>
                  </a:lnTo>
                  <a:lnTo>
                    <a:pt x="623722" y="104358"/>
                  </a:lnTo>
                  <a:lnTo>
                    <a:pt x="590140" y="75313"/>
                  </a:lnTo>
                  <a:lnTo>
                    <a:pt x="552647" y="50194"/>
                  </a:lnTo>
                  <a:lnTo>
                    <a:pt x="511425" y="29455"/>
                  </a:lnTo>
                  <a:lnTo>
                    <a:pt x="467953" y="13976"/>
                  </a:lnTo>
                  <a:lnTo>
                    <a:pt x="423891" y="4218"/>
                  </a:lnTo>
                  <a:lnTo>
                    <a:pt x="379691" y="0"/>
                  </a:lnTo>
                  <a:close/>
                </a:path>
              </a:pathLst>
            </a:custGeom>
            <a:solidFill>
              <a:srgbClr val="8AC98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 name="Google Shape;38;p60"/>
            <p:cNvSpPr/>
            <p:nvPr/>
          </p:nvSpPr>
          <p:spPr>
            <a:xfrm>
              <a:off x="10212844" y="6200900"/>
              <a:ext cx="986790" cy="656590"/>
            </a:xfrm>
            <a:custGeom>
              <a:avLst/>
              <a:gdLst/>
              <a:ahLst/>
              <a:cxnLst/>
              <a:rect l="l" t="t" r="r" b="b"/>
              <a:pathLst>
                <a:path w="986790" h="656590" extrusionOk="0">
                  <a:moveTo>
                    <a:pt x="493344" y="0"/>
                  </a:moveTo>
                  <a:lnTo>
                    <a:pt x="445831" y="2258"/>
                  </a:lnTo>
                  <a:lnTo>
                    <a:pt x="399597" y="8895"/>
                  </a:lnTo>
                  <a:lnTo>
                    <a:pt x="354847" y="19704"/>
                  </a:lnTo>
                  <a:lnTo>
                    <a:pt x="311788" y="34478"/>
                  </a:lnTo>
                  <a:lnTo>
                    <a:pt x="270628" y="53011"/>
                  </a:lnTo>
                  <a:lnTo>
                    <a:pt x="231572" y="75095"/>
                  </a:lnTo>
                  <a:lnTo>
                    <a:pt x="194827" y="100525"/>
                  </a:lnTo>
                  <a:lnTo>
                    <a:pt x="160601" y="129093"/>
                  </a:lnTo>
                  <a:lnTo>
                    <a:pt x="129100" y="160592"/>
                  </a:lnTo>
                  <a:lnTo>
                    <a:pt x="100530" y="194817"/>
                  </a:lnTo>
                  <a:lnTo>
                    <a:pt x="75099" y="231559"/>
                  </a:lnTo>
                  <a:lnTo>
                    <a:pt x="53014" y="270613"/>
                  </a:lnTo>
                  <a:lnTo>
                    <a:pt x="34480" y="311772"/>
                  </a:lnTo>
                  <a:lnTo>
                    <a:pt x="19705" y="354828"/>
                  </a:lnTo>
                  <a:lnTo>
                    <a:pt x="8895" y="399576"/>
                  </a:lnTo>
                  <a:lnTo>
                    <a:pt x="2258" y="445808"/>
                  </a:lnTo>
                  <a:lnTo>
                    <a:pt x="0" y="493318"/>
                  </a:lnTo>
                  <a:lnTo>
                    <a:pt x="2258" y="540831"/>
                  </a:lnTo>
                  <a:lnTo>
                    <a:pt x="8895" y="587065"/>
                  </a:lnTo>
                  <a:lnTo>
                    <a:pt x="19705" y="631815"/>
                  </a:lnTo>
                  <a:lnTo>
                    <a:pt x="28036" y="656095"/>
                  </a:lnTo>
                  <a:lnTo>
                    <a:pt x="958638" y="656095"/>
                  </a:lnTo>
                  <a:lnTo>
                    <a:pt x="966970" y="631815"/>
                  </a:lnTo>
                  <a:lnTo>
                    <a:pt x="977779" y="587065"/>
                  </a:lnTo>
                  <a:lnTo>
                    <a:pt x="984417" y="540831"/>
                  </a:lnTo>
                  <a:lnTo>
                    <a:pt x="986675" y="493318"/>
                  </a:lnTo>
                  <a:lnTo>
                    <a:pt x="984417" y="445808"/>
                  </a:lnTo>
                  <a:lnTo>
                    <a:pt x="977779" y="399576"/>
                  </a:lnTo>
                  <a:lnTo>
                    <a:pt x="966970" y="354828"/>
                  </a:lnTo>
                  <a:lnTo>
                    <a:pt x="952195" y="311772"/>
                  </a:lnTo>
                  <a:lnTo>
                    <a:pt x="933661" y="270613"/>
                  </a:lnTo>
                  <a:lnTo>
                    <a:pt x="911576" y="231559"/>
                  </a:lnTo>
                  <a:lnTo>
                    <a:pt x="886145" y="194817"/>
                  </a:lnTo>
                  <a:lnTo>
                    <a:pt x="857576" y="160592"/>
                  </a:lnTo>
                  <a:lnTo>
                    <a:pt x="826076" y="129093"/>
                  </a:lnTo>
                  <a:lnTo>
                    <a:pt x="791850" y="100525"/>
                  </a:lnTo>
                  <a:lnTo>
                    <a:pt x="755106" y="75095"/>
                  </a:lnTo>
                  <a:lnTo>
                    <a:pt x="716052" y="53011"/>
                  </a:lnTo>
                  <a:lnTo>
                    <a:pt x="674892" y="34478"/>
                  </a:lnTo>
                  <a:lnTo>
                    <a:pt x="631835" y="19704"/>
                  </a:lnTo>
                  <a:lnTo>
                    <a:pt x="587086" y="8895"/>
                  </a:lnTo>
                  <a:lnTo>
                    <a:pt x="540854" y="2258"/>
                  </a:lnTo>
                  <a:lnTo>
                    <a:pt x="493344" y="0"/>
                  </a:lnTo>
                  <a:close/>
                </a:path>
              </a:pathLst>
            </a:custGeom>
            <a:solidFill>
              <a:srgbClr val="1EA1A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 name="Google Shape;39;p60"/>
            <p:cNvSpPr/>
            <p:nvPr/>
          </p:nvSpPr>
          <p:spPr>
            <a:xfrm>
              <a:off x="11469405" y="6180409"/>
              <a:ext cx="615950" cy="615950"/>
            </a:xfrm>
            <a:custGeom>
              <a:avLst/>
              <a:gdLst/>
              <a:ahLst/>
              <a:cxnLst/>
              <a:rect l="l" t="t" r="r" b="b"/>
              <a:pathLst>
                <a:path w="615950" h="615950" extrusionOk="0">
                  <a:moveTo>
                    <a:pt x="307911" y="0"/>
                  </a:moveTo>
                  <a:lnTo>
                    <a:pt x="262408" y="3338"/>
                  </a:lnTo>
                  <a:lnTo>
                    <a:pt x="218978" y="13036"/>
                  </a:lnTo>
                  <a:lnTo>
                    <a:pt x="178099" y="28618"/>
                  </a:lnTo>
                  <a:lnTo>
                    <a:pt x="140245" y="49606"/>
                  </a:lnTo>
                  <a:lnTo>
                    <a:pt x="105894" y="75526"/>
                  </a:lnTo>
                  <a:lnTo>
                    <a:pt x="75521" y="105899"/>
                  </a:lnTo>
                  <a:lnTo>
                    <a:pt x="49603" y="140251"/>
                  </a:lnTo>
                  <a:lnTo>
                    <a:pt x="28616" y="178104"/>
                  </a:lnTo>
                  <a:lnTo>
                    <a:pt x="13035" y="218983"/>
                  </a:lnTo>
                  <a:lnTo>
                    <a:pt x="3338" y="262411"/>
                  </a:lnTo>
                  <a:lnTo>
                    <a:pt x="0" y="307911"/>
                  </a:lnTo>
                  <a:lnTo>
                    <a:pt x="3338" y="353415"/>
                  </a:lnTo>
                  <a:lnTo>
                    <a:pt x="13035" y="396845"/>
                  </a:lnTo>
                  <a:lnTo>
                    <a:pt x="28616" y="437726"/>
                  </a:lnTo>
                  <a:lnTo>
                    <a:pt x="49603" y="475581"/>
                  </a:lnTo>
                  <a:lnTo>
                    <a:pt x="75521" y="509933"/>
                  </a:lnTo>
                  <a:lnTo>
                    <a:pt x="105894" y="540308"/>
                  </a:lnTo>
                  <a:lnTo>
                    <a:pt x="140245" y="566228"/>
                  </a:lnTo>
                  <a:lnTo>
                    <a:pt x="178099" y="587217"/>
                  </a:lnTo>
                  <a:lnTo>
                    <a:pt x="218978" y="602798"/>
                  </a:lnTo>
                  <a:lnTo>
                    <a:pt x="262408" y="612497"/>
                  </a:lnTo>
                  <a:lnTo>
                    <a:pt x="307911" y="615835"/>
                  </a:lnTo>
                  <a:lnTo>
                    <a:pt x="353411" y="612497"/>
                  </a:lnTo>
                  <a:lnTo>
                    <a:pt x="396839" y="602798"/>
                  </a:lnTo>
                  <a:lnTo>
                    <a:pt x="437718" y="587217"/>
                  </a:lnTo>
                  <a:lnTo>
                    <a:pt x="475571" y="566228"/>
                  </a:lnTo>
                  <a:lnTo>
                    <a:pt x="509923" y="540308"/>
                  </a:lnTo>
                  <a:lnTo>
                    <a:pt x="540296" y="509933"/>
                  </a:lnTo>
                  <a:lnTo>
                    <a:pt x="566216" y="475581"/>
                  </a:lnTo>
                  <a:lnTo>
                    <a:pt x="587204" y="437726"/>
                  </a:lnTo>
                  <a:lnTo>
                    <a:pt x="602786" y="396845"/>
                  </a:lnTo>
                  <a:lnTo>
                    <a:pt x="612484" y="353415"/>
                  </a:lnTo>
                  <a:lnTo>
                    <a:pt x="615823" y="307911"/>
                  </a:lnTo>
                  <a:lnTo>
                    <a:pt x="612484" y="262411"/>
                  </a:lnTo>
                  <a:lnTo>
                    <a:pt x="602786" y="218983"/>
                  </a:lnTo>
                  <a:lnTo>
                    <a:pt x="587204" y="178104"/>
                  </a:lnTo>
                  <a:lnTo>
                    <a:pt x="566216" y="140251"/>
                  </a:lnTo>
                  <a:lnTo>
                    <a:pt x="540296" y="105899"/>
                  </a:lnTo>
                  <a:lnTo>
                    <a:pt x="509923" y="75526"/>
                  </a:lnTo>
                  <a:lnTo>
                    <a:pt x="475571" y="49606"/>
                  </a:lnTo>
                  <a:lnTo>
                    <a:pt x="437718" y="28618"/>
                  </a:lnTo>
                  <a:lnTo>
                    <a:pt x="396839" y="13036"/>
                  </a:lnTo>
                  <a:lnTo>
                    <a:pt x="353411" y="3338"/>
                  </a:lnTo>
                  <a:lnTo>
                    <a:pt x="307911" y="0"/>
                  </a:lnTo>
                  <a:close/>
                </a:path>
              </a:pathLst>
            </a:custGeom>
            <a:solidFill>
              <a:srgbClr val="0C8AC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 name="Google Shape;40;p60"/>
            <p:cNvSpPr/>
            <p:nvPr/>
          </p:nvSpPr>
          <p:spPr>
            <a:xfrm>
              <a:off x="9216411" y="6041537"/>
              <a:ext cx="297180" cy="297180"/>
            </a:xfrm>
            <a:custGeom>
              <a:avLst/>
              <a:gdLst/>
              <a:ahLst/>
              <a:cxnLst/>
              <a:rect l="l" t="t" r="r" b="b"/>
              <a:pathLst>
                <a:path w="297179" h="297179" extrusionOk="0">
                  <a:moveTo>
                    <a:pt x="160618" y="0"/>
                  </a:moveTo>
                  <a:lnTo>
                    <a:pt x="114756" y="3359"/>
                  </a:lnTo>
                  <a:lnTo>
                    <a:pt x="72474" y="20310"/>
                  </a:lnTo>
                  <a:lnTo>
                    <a:pt x="36987" y="49559"/>
                  </a:lnTo>
                  <a:lnTo>
                    <a:pt x="11515" y="89817"/>
                  </a:lnTo>
                  <a:lnTo>
                    <a:pt x="0" y="136040"/>
                  </a:lnTo>
                  <a:lnTo>
                    <a:pt x="3363" y="181901"/>
                  </a:lnTo>
                  <a:lnTo>
                    <a:pt x="20315" y="224184"/>
                  </a:lnTo>
                  <a:lnTo>
                    <a:pt x="49565" y="259670"/>
                  </a:lnTo>
                  <a:lnTo>
                    <a:pt x="89823" y="285143"/>
                  </a:lnTo>
                  <a:lnTo>
                    <a:pt x="136046" y="296658"/>
                  </a:lnTo>
                  <a:lnTo>
                    <a:pt x="181907" y="293295"/>
                  </a:lnTo>
                  <a:lnTo>
                    <a:pt x="224188" y="276343"/>
                  </a:lnTo>
                  <a:lnTo>
                    <a:pt x="259670" y="247092"/>
                  </a:lnTo>
                  <a:lnTo>
                    <a:pt x="285137" y="206835"/>
                  </a:lnTo>
                  <a:lnTo>
                    <a:pt x="296658" y="160612"/>
                  </a:lnTo>
                  <a:lnTo>
                    <a:pt x="293298" y="114751"/>
                  </a:lnTo>
                  <a:lnTo>
                    <a:pt x="276348" y="72470"/>
                  </a:lnTo>
                  <a:lnTo>
                    <a:pt x="247099" y="36987"/>
                  </a:lnTo>
                  <a:lnTo>
                    <a:pt x="206841" y="11521"/>
                  </a:lnTo>
                  <a:lnTo>
                    <a:pt x="160618" y="0"/>
                  </a:lnTo>
                  <a:close/>
                </a:path>
              </a:pathLst>
            </a:custGeom>
            <a:solidFill>
              <a:srgbClr val="8AC98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 name="Google Shape;41;p60"/>
            <p:cNvSpPr/>
            <p:nvPr/>
          </p:nvSpPr>
          <p:spPr>
            <a:xfrm>
              <a:off x="9716972" y="6087973"/>
              <a:ext cx="343535" cy="343535"/>
            </a:xfrm>
            <a:custGeom>
              <a:avLst/>
              <a:gdLst/>
              <a:ahLst/>
              <a:cxnLst/>
              <a:rect l="l" t="t" r="r" b="b"/>
              <a:pathLst>
                <a:path w="343534" h="343535" extrusionOk="0">
                  <a:moveTo>
                    <a:pt x="171691" y="0"/>
                  </a:moveTo>
                  <a:lnTo>
                    <a:pt x="126050" y="6133"/>
                  </a:lnTo>
                  <a:lnTo>
                    <a:pt x="85037" y="23441"/>
                  </a:lnTo>
                  <a:lnTo>
                    <a:pt x="50288" y="50287"/>
                  </a:lnTo>
                  <a:lnTo>
                    <a:pt x="23441" y="85033"/>
                  </a:lnTo>
                  <a:lnTo>
                    <a:pt x="6133" y="126043"/>
                  </a:lnTo>
                  <a:lnTo>
                    <a:pt x="0" y="171678"/>
                  </a:lnTo>
                  <a:lnTo>
                    <a:pt x="6133" y="217319"/>
                  </a:lnTo>
                  <a:lnTo>
                    <a:pt x="23441" y="258332"/>
                  </a:lnTo>
                  <a:lnTo>
                    <a:pt x="50288" y="293081"/>
                  </a:lnTo>
                  <a:lnTo>
                    <a:pt x="85037" y="319928"/>
                  </a:lnTo>
                  <a:lnTo>
                    <a:pt x="126050" y="337236"/>
                  </a:lnTo>
                  <a:lnTo>
                    <a:pt x="171691" y="343369"/>
                  </a:lnTo>
                  <a:lnTo>
                    <a:pt x="217332" y="337236"/>
                  </a:lnTo>
                  <a:lnTo>
                    <a:pt x="258345" y="319928"/>
                  </a:lnTo>
                  <a:lnTo>
                    <a:pt x="293093" y="293081"/>
                  </a:lnTo>
                  <a:lnTo>
                    <a:pt x="319940" y="258332"/>
                  </a:lnTo>
                  <a:lnTo>
                    <a:pt x="337249" y="217319"/>
                  </a:lnTo>
                  <a:lnTo>
                    <a:pt x="343382" y="171678"/>
                  </a:lnTo>
                  <a:lnTo>
                    <a:pt x="337249" y="126043"/>
                  </a:lnTo>
                  <a:lnTo>
                    <a:pt x="319940" y="85033"/>
                  </a:lnTo>
                  <a:lnTo>
                    <a:pt x="293093" y="50287"/>
                  </a:lnTo>
                  <a:lnTo>
                    <a:pt x="258345" y="23441"/>
                  </a:lnTo>
                  <a:lnTo>
                    <a:pt x="217332" y="6133"/>
                  </a:lnTo>
                  <a:lnTo>
                    <a:pt x="171691" y="0"/>
                  </a:lnTo>
                  <a:close/>
                </a:path>
              </a:pathLst>
            </a:custGeom>
            <a:solidFill>
              <a:srgbClr val="1EA1A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 name="Google Shape;42;p60"/>
            <p:cNvSpPr/>
            <p:nvPr/>
          </p:nvSpPr>
          <p:spPr>
            <a:xfrm>
              <a:off x="8365637" y="5918779"/>
              <a:ext cx="687070" cy="687070"/>
            </a:xfrm>
            <a:custGeom>
              <a:avLst/>
              <a:gdLst/>
              <a:ahLst/>
              <a:cxnLst/>
              <a:rect l="l" t="t" r="r" b="b"/>
              <a:pathLst>
                <a:path w="687070" h="687070" extrusionOk="0">
                  <a:moveTo>
                    <a:pt x="335867" y="0"/>
                  </a:moveTo>
                  <a:lnTo>
                    <a:pt x="291180" y="3907"/>
                  </a:lnTo>
                  <a:lnTo>
                    <a:pt x="246667" y="13858"/>
                  </a:lnTo>
                  <a:lnTo>
                    <a:pt x="202869" y="30060"/>
                  </a:lnTo>
                  <a:lnTo>
                    <a:pt x="161640" y="51989"/>
                  </a:lnTo>
                  <a:lnTo>
                    <a:pt x="124602" y="78608"/>
                  </a:lnTo>
                  <a:lnTo>
                    <a:pt x="91961" y="109378"/>
                  </a:lnTo>
                  <a:lnTo>
                    <a:pt x="63924" y="143758"/>
                  </a:lnTo>
                  <a:lnTo>
                    <a:pt x="40696" y="181208"/>
                  </a:lnTo>
                  <a:lnTo>
                    <a:pt x="22483" y="221186"/>
                  </a:lnTo>
                  <a:lnTo>
                    <a:pt x="9493" y="263152"/>
                  </a:lnTo>
                  <a:lnTo>
                    <a:pt x="1929" y="306566"/>
                  </a:lnTo>
                  <a:lnTo>
                    <a:pt x="0" y="350886"/>
                  </a:lnTo>
                  <a:lnTo>
                    <a:pt x="3910" y="395573"/>
                  </a:lnTo>
                  <a:lnTo>
                    <a:pt x="13866" y="440085"/>
                  </a:lnTo>
                  <a:lnTo>
                    <a:pt x="30073" y="483882"/>
                  </a:lnTo>
                  <a:lnTo>
                    <a:pt x="51999" y="525114"/>
                  </a:lnTo>
                  <a:lnTo>
                    <a:pt x="78616" y="562153"/>
                  </a:lnTo>
                  <a:lnTo>
                    <a:pt x="109384" y="594794"/>
                  </a:lnTo>
                  <a:lnTo>
                    <a:pt x="143762" y="622831"/>
                  </a:lnTo>
                  <a:lnTo>
                    <a:pt x="181210" y="646057"/>
                  </a:lnTo>
                  <a:lnTo>
                    <a:pt x="221188" y="664268"/>
                  </a:lnTo>
                  <a:lnTo>
                    <a:pt x="263153" y="677258"/>
                  </a:lnTo>
                  <a:lnTo>
                    <a:pt x="306566" y="684820"/>
                  </a:lnTo>
                  <a:lnTo>
                    <a:pt x="350887" y="686749"/>
                  </a:lnTo>
                  <a:lnTo>
                    <a:pt x="395573" y="682839"/>
                  </a:lnTo>
                  <a:lnTo>
                    <a:pt x="440085" y="672884"/>
                  </a:lnTo>
                  <a:lnTo>
                    <a:pt x="483882" y="656678"/>
                  </a:lnTo>
                  <a:lnTo>
                    <a:pt x="525114" y="634756"/>
                  </a:lnTo>
                  <a:lnTo>
                    <a:pt x="562154" y="608140"/>
                  </a:lnTo>
                  <a:lnTo>
                    <a:pt x="594796" y="577373"/>
                  </a:lnTo>
                  <a:lnTo>
                    <a:pt x="622834" y="542996"/>
                  </a:lnTo>
                  <a:lnTo>
                    <a:pt x="646061" y="505548"/>
                  </a:lnTo>
                  <a:lnTo>
                    <a:pt x="664273" y="465570"/>
                  </a:lnTo>
                  <a:lnTo>
                    <a:pt x="677263" y="423605"/>
                  </a:lnTo>
                  <a:lnTo>
                    <a:pt x="684826" y="380192"/>
                  </a:lnTo>
                  <a:lnTo>
                    <a:pt x="686754" y="335872"/>
                  </a:lnTo>
                  <a:lnTo>
                    <a:pt x="682843" y="291187"/>
                  </a:lnTo>
                  <a:lnTo>
                    <a:pt x="672887" y="246676"/>
                  </a:lnTo>
                  <a:lnTo>
                    <a:pt x="656679" y="202882"/>
                  </a:lnTo>
                  <a:lnTo>
                    <a:pt x="634756" y="161650"/>
                  </a:lnTo>
                  <a:lnTo>
                    <a:pt x="608141" y="124610"/>
                  </a:lnTo>
                  <a:lnTo>
                    <a:pt x="577373" y="91968"/>
                  </a:lnTo>
                  <a:lnTo>
                    <a:pt x="542995" y="63930"/>
                  </a:lnTo>
                  <a:lnTo>
                    <a:pt x="505547" y="40701"/>
                  </a:lnTo>
                  <a:lnTo>
                    <a:pt x="465569" y="22488"/>
                  </a:lnTo>
                  <a:lnTo>
                    <a:pt x="423603" y="9496"/>
                  </a:lnTo>
                  <a:lnTo>
                    <a:pt x="380188" y="1931"/>
                  </a:lnTo>
                  <a:lnTo>
                    <a:pt x="335867" y="0"/>
                  </a:lnTo>
                  <a:close/>
                </a:path>
              </a:pathLst>
            </a:custGeom>
            <a:solidFill>
              <a:srgbClr val="41607C"/>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 name="Google Shape;43;p60"/>
            <p:cNvSpPr/>
            <p:nvPr/>
          </p:nvSpPr>
          <p:spPr>
            <a:xfrm>
              <a:off x="7025197" y="6143323"/>
              <a:ext cx="708660" cy="708660"/>
            </a:xfrm>
            <a:custGeom>
              <a:avLst/>
              <a:gdLst/>
              <a:ahLst/>
              <a:cxnLst/>
              <a:rect l="l" t="t" r="r" b="b"/>
              <a:pathLst>
                <a:path w="708659" h="708659" extrusionOk="0">
                  <a:moveTo>
                    <a:pt x="376331" y="0"/>
                  </a:moveTo>
                  <a:lnTo>
                    <a:pt x="329997" y="121"/>
                  </a:lnTo>
                  <a:lnTo>
                    <a:pt x="283315" y="6480"/>
                  </a:lnTo>
                  <a:lnTo>
                    <a:pt x="236822" y="19334"/>
                  </a:lnTo>
                  <a:lnTo>
                    <a:pt x="192470" y="38301"/>
                  </a:lnTo>
                  <a:lnTo>
                    <a:pt x="152022" y="62461"/>
                  </a:lnTo>
                  <a:lnTo>
                    <a:pt x="115739" y="91278"/>
                  </a:lnTo>
                  <a:lnTo>
                    <a:pt x="83880" y="124212"/>
                  </a:lnTo>
                  <a:lnTo>
                    <a:pt x="56702" y="160726"/>
                  </a:lnTo>
                  <a:lnTo>
                    <a:pt x="34467" y="200281"/>
                  </a:lnTo>
                  <a:lnTo>
                    <a:pt x="17431" y="242338"/>
                  </a:lnTo>
                  <a:lnTo>
                    <a:pt x="5856" y="286359"/>
                  </a:lnTo>
                  <a:lnTo>
                    <a:pt x="0" y="331806"/>
                  </a:lnTo>
                  <a:lnTo>
                    <a:pt x="121" y="378139"/>
                  </a:lnTo>
                  <a:lnTo>
                    <a:pt x="6480" y="424822"/>
                  </a:lnTo>
                  <a:lnTo>
                    <a:pt x="19334" y="471315"/>
                  </a:lnTo>
                  <a:lnTo>
                    <a:pt x="38303" y="515667"/>
                  </a:lnTo>
                  <a:lnTo>
                    <a:pt x="62466" y="556113"/>
                  </a:lnTo>
                  <a:lnTo>
                    <a:pt x="91285" y="592395"/>
                  </a:lnTo>
                  <a:lnTo>
                    <a:pt x="124221" y="624254"/>
                  </a:lnTo>
                  <a:lnTo>
                    <a:pt x="160736" y="651430"/>
                  </a:lnTo>
                  <a:lnTo>
                    <a:pt x="200290" y="673664"/>
                  </a:lnTo>
                  <a:lnTo>
                    <a:pt x="242347" y="690697"/>
                  </a:lnTo>
                  <a:lnTo>
                    <a:pt x="286367" y="702271"/>
                  </a:lnTo>
                  <a:lnTo>
                    <a:pt x="331813" y="708126"/>
                  </a:lnTo>
                  <a:lnTo>
                    <a:pt x="378145" y="708004"/>
                  </a:lnTo>
                  <a:lnTo>
                    <a:pt x="424825" y="701645"/>
                  </a:lnTo>
                  <a:lnTo>
                    <a:pt x="471315" y="688790"/>
                  </a:lnTo>
                  <a:lnTo>
                    <a:pt x="515667" y="669823"/>
                  </a:lnTo>
                  <a:lnTo>
                    <a:pt x="556114" y="645663"/>
                  </a:lnTo>
                  <a:lnTo>
                    <a:pt x="592397" y="616846"/>
                  </a:lnTo>
                  <a:lnTo>
                    <a:pt x="624257" y="583912"/>
                  </a:lnTo>
                  <a:lnTo>
                    <a:pt x="651434" y="547399"/>
                  </a:lnTo>
                  <a:lnTo>
                    <a:pt x="673670" y="507845"/>
                  </a:lnTo>
                  <a:lnTo>
                    <a:pt x="690705" y="465789"/>
                  </a:lnTo>
                  <a:lnTo>
                    <a:pt x="702281" y="421769"/>
                  </a:lnTo>
                  <a:lnTo>
                    <a:pt x="708137" y="376324"/>
                  </a:lnTo>
                  <a:lnTo>
                    <a:pt x="708016" y="329992"/>
                  </a:lnTo>
                  <a:lnTo>
                    <a:pt x="701657" y="283312"/>
                  </a:lnTo>
                  <a:lnTo>
                    <a:pt x="688802" y="236822"/>
                  </a:lnTo>
                  <a:lnTo>
                    <a:pt x="669836" y="192470"/>
                  </a:lnTo>
                  <a:lnTo>
                    <a:pt x="645676" y="152022"/>
                  </a:lnTo>
                  <a:lnTo>
                    <a:pt x="616859" y="115739"/>
                  </a:lnTo>
                  <a:lnTo>
                    <a:pt x="583924" y="83880"/>
                  </a:lnTo>
                  <a:lnTo>
                    <a:pt x="547410" y="56702"/>
                  </a:lnTo>
                  <a:lnTo>
                    <a:pt x="507856" y="34467"/>
                  </a:lnTo>
                  <a:lnTo>
                    <a:pt x="465799" y="17431"/>
                  </a:lnTo>
                  <a:lnTo>
                    <a:pt x="421778" y="5856"/>
                  </a:lnTo>
                  <a:lnTo>
                    <a:pt x="376331" y="0"/>
                  </a:lnTo>
                  <a:close/>
                </a:path>
              </a:pathLst>
            </a:custGeom>
            <a:solidFill>
              <a:srgbClr val="934C8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77"/>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ext and objects3">
    <p:spTree>
      <p:nvGrpSpPr>
        <p:cNvPr id="1" name=""/>
        <p:cNvGrpSpPr/>
        <p:nvPr/>
      </p:nvGrpSpPr>
      <p:grpSpPr>
        <a:xfrm>
          <a:off x="0" y="0"/>
          <a:ext cx="0" cy="0"/>
          <a:chOff x="0" y="0"/>
          <a:chExt cx="0" cy="0"/>
        </a:xfrm>
      </p:grpSpPr>
      <p:sp>
        <p:nvSpPr>
          <p:cNvPr id="15" name="Título 1">
            <a:extLst>
              <a:ext uri="{FF2B5EF4-FFF2-40B4-BE49-F238E27FC236}">
                <a16:creationId xmlns:a16="http://schemas.microsoft.com/office/drawing/2014/main" id="{CE33FD22-C281-3F4F-A120-51CB75C6A8E5}"/>
              </a:ext>
            </a:extLst>
          </p:cNvPr>
          <p:cNvSpPr>
            <a:spLocks noGrp="1"/>
          </p:cNvSpPr>
          <p:nvPr>
            <p:ph type="title"/>
          </p:nvPr>
        </p:nvSpPr>
        <p:spPr>
          <a:xfrm>
            <a:off x="838200" y="365125"/>
            <a:ext cx="7227627" cy="1325563"/>
          </a:xfrm>
        </p:spPr>
        <p:txBody>
          <a:bodyPr/>
          <a:lstStyle>
            <a:lvl1pPr>
              <a:defRPr b="1">
                <a:solidFill>
                  <a:srgbClr val="415E7C"/>
                </a:solidFill>
              </a:defRPr>
            </a:lvl1pPr>
          </a:lstStyle>
          <a:p>
            <a:r>
              <a:rPr lang="es-MX" dirty="0"/>
              <a:t>Haz clic para modificar el estilo de título del patrón</a:t>
            </a:r>
            <a:endParaRPr lang="en-GB" dirty="0"/>
          </a:p>
        </p:txBody>
      </p:sp>
      <p:sp>
        <p:nvSpPr>
          <p:cNvPr id="16" name="Marcador de contenido 2">
            <a:extLst>
              <a:ext uri="{FF2B5EF4-FFF2-40B4-BE49-F238E27FC236}">
                <a16:creationId xmlns:a16="http://schemas.microsoft.com/office/drawing/2014/main" id="{3E78B670-3674-4648-BF50-EFC8E7B24AA4}"/>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pic>
        <p:nvPicPr>
          <p:cNvPr id="3" name="Imagen 2">
            <a:extLst>
              <a:ext uri="{FF2B5EF4-FFF2-40B4-BE49-F238E27FC236}">
                <a16:creationId xmlns:a16="http://schemas.microsoft.com/office/drawing/2014/main" id="{55607ED3-C6B4-2E4A-AC76-37ABEF7800A8}"/>
              </a:ext>
            </a:extLst>
          </p:cNvPr>
          <p:cNvPicPr>
            <a:picLocks noChangeAspect="1"/>
          </p:cNvPicPr>
          <p:nvPr userDrawn="1"/>
        </p:nvPicPr>
        <p:blipFill rotWithShape="1">
          <a:blip r:embed="rId2"/>
          <a:srcRect l="70610" t="10304" r="11372" b="9397"/>
          <a:stretch/>
        </p:blipFill>
        <p:spPr>
          <a:xfrm>
            <a:off x="8303342" y="0"/>
            <a:ext cx="3888658" cy="6858000"/>
          </a:xfrm>
          <a:prstGeom prst="rect">
            <a:avLst/>
          </a:prstGeom>
        </p:spPr>
      </p:pic>
    </p:spTree>
    <p:extLst>
      <p:ext uri="{BB962C8B-B14F-4D97-AF65-F5344CB8AC3E}">
        <p14:creationId xmlns:p14="http://schemas.microsoft.com/office/powerpoint/2010/main" val="109293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ext and objects" type="obj">
  <p:cSld name="OBJECT">
    <p:spTree>
      <p:nvGrpSpPr>
        <p:cNvPr id="1" name="Shape 44"/>
        <p:cNvGrpSpPr/>
        <p:nvPr/>
      </p:nvGrpSpPr>
      <p:grpSpPr>
        <a:xfrm>
          <a:off x="0" y="0"/>
          <a:ext cx="0" cy="0"/>
          <a:chOff x="0" y="0"/>
          <a:chExt cx="0" cy="0"/>
        </a:xfrm>
      </p:grpSpPr>
      <p:sp>
        <p:nvSpPr>
          <p:cNvPr id="45" name="Google Shape;45;p61"/>
          <p:cNvSpPr txBox="1">
            <a:spLocks noGrp="1"/>
          </p:cNvSpPr>
          <p:nvPr>
            <p:ph type="title"/>
          </p:nvPr>
        </p:nvSpPr>
        <p:spPr>
          <a:xfrm>
            <a:off x="1787856" y="365125"/>
            <a:ext cx="9565943"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400"/>
              <a:buNone/>
              <a:defRPr b="1">
                <a:solidFill>
                  <a:srgbClr val="415E7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61"/>
          <p:cNvSpPr txBox="1">
            <a:spLocks noGrp="1"/>
          </p:cNvSpPr>
          <p:nvPr>
            <p:ph type="body" idx="1"/>
          </p:nvPr>
        </p:nvSpPr>
        <p:spPr>
          <a:xfrm>
            <a:off x="1787856" y="1825625"/>
            <a:ext cx="9565943"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grpSp>
        <p:nvGrpSpPr>
          <p:cNvPr id="47" name="Google Shape;47;p61"/>
          <p:cNvGrpSpPr/>
          <p:nvPr/>
        </p:nvGrpSpPr>
        <p:grpSpPr>
          <a:xfrm>
            <a:off x="0" y="118224"/>
            <a:ext cx="1313073" cy="6650279"/>
            <a:chOff x="0" y="118224"/>
            <a:chExt cx="1313073" cy="6650279"/>
          </a:xfrm>
        </p:grpSpPr>
        <p:pic>
          <p:nvPicPr>
            <p:cNvPr id="48" name="Google Shape;48;p61"/>
            <p:cNvPicPr preferRelativeResize="0"/>
            <p:nvPr/>
          </p:nvPicPr>
          <p:blipFill rotWithShape="1">
            <a:blip r:embed="rId2">
              <a:alphaModFix/>
            </a:blip>
            <a:srcRect/>
            <a:stretch/>
          </p:blipFill>
          <p:spPr>
            <a:xfrm>
              <a:off x="6940" y="2275488"/>
              <a:ext cx="196075" cy="196088"/>
            </a:xfrm>
            <a:prstGeom prst="rect">
              <a:avLst/>
            </a:prstGeom>
            <a:noFill/>
            <a:ln>
              <a:noFill/>
            </a:ln>
          </p:spPr>
        </p:pic>
        <p:sp>
          <p:nvSpPr>
            <p:cNvPr id="49" name="Google Shape;49;p61"/>
            <p:cNvSpPr/>
            <p:nvPr/>
          </p:nvSpPr>
          <p:spPr>
            <a:xfrm>
              <a:off x="435820" y="1842935"/>
              <a:ext cx="657225" cy="657225"/>
            </a:xfrm>
            <a:custGeom>
              <a:avLst/>
              <a:gdLst/>
              <a:ahLst/>
              <a:cxnLst/>
              <a:rect l="l" t="t" r="r" b="b"/>
              <a:pathLst>
                <a:path w="657225" h="657225" extrusionOk="0">
                  <a:moveTo>
                    <a:pt x="328599" y="0"/>
                  </a:moveTo>
                  <a:lnTo>
                    <a:pt x="280041" y="3562"/>
                  </a:lnTo>
                  <a:lnTo>
                    <a:pt x="233694" y="13912"/>
                  </a:lnTo>
                  <a:lnTo>
                    <a:pt x="190069" y="30540"/>
                  </a:lnTo>
                  <a:lnTo>
                    <a:pt x="149672" y="52938"/>
                  </a:lnTo>
                  <a:lnTo>
                    <a:pt x="113013" y="80599"/>
                  </a:lnTo>
                  <a:lnTo>
                    <a:pt x="80599" y="113013"/>
                  </a:lnTo>
                  <a:lnTo>
                    <a:pt x="52938" y="149672"/>
                  </a:lnTo>
                  <a:lnTo>
                    <a:pt x="30540" y="190069"/>
                  </a:lnTo>
                  <a:lnTo>
                    <a:pt x="13912" y="233694"/>
                  </a:lnTo>
                  <a:lnTo>
                    <a:pt x="3562" y="280041"/>
                  </a:lnTo>
                  <a:lnTo>
                    <a:pt x="0" y="328599"/>
                  </a:lnTo>
                  <a:lnTo>
                    <a:pt x="3562" y="377158"/>
                  </a:lnTo>
                  <a:lnTo>
                    <a:pt x="13912" y="423504"/>
                  </a:lnTo>
                  <a:lnTo>
                    <a:pt x="30540" y="467130"/>
                  </a:lnTo>
                  <a:lnTo>
                    <a:pt x="52938" y="507526"/>
                  </a:lnTo>
                  <a:lnTo>
                    <a:pt x="80599" y="544186"/>
                  </a:lnTo>
                  <a:lnTo>
                    <a:pt x="113013" y="576600"/>
                  </a:lnTo>
                  <a:lnTo>
                    <a:pt x="149672" y="604260"/>
                  </a:lnTo>
                  <a:lnTo>
                    <a:pt x="190069" y="626659"/>
                  </a:lnTo>
                  <a:lnTo>
                    <a:pt x="233694" y="643287"/>
                  </a:lnTo>
                  <a:lnTo>
                    <a:pt x="280041" y="653636"/>
                  </a:lnTo>
                  <a:lnTo>
                    <a:pt x="328599" y="657199"/>
                  </a:lnTo>
                  <a:lnTo>
                    <a:pt x="377158" y="653636"/>
                  </a:lnTo>
                  <a:lnTo>
                    <a:pt x="423504" y="643287"/>
                  </a:lnTo>
                  <a:lnTo>
                    <a:pt x="467130" y="626659"/>
                  </a:lnTo>
                  <a:lnTo>
                    <a:pt x="507526" y="604260"/>
                  </a:lnTo>
                  <a:lnTo>
                    <a:pt x="544186" y="576600"/>
                  </a:lnTo>
                  <a:lnTo>
                    <a:pt x="576600" y="544186"/>
                  </a:lnTo>
                  <a:lnTo>
                    <a:pt x="604260" y="507526"/>
                  </a:lnTo>
                  <a:lnTo>
                    <a:pt x="626659" y="467130"/>
                  </a:lnTo>
                  <a:lnTo>
                    <a:pt x="643287" y="423504"/>
                  </a:lnTo>
                  <a:lnTo>
                    <a:pt x="653636" y="377158"/>
                  </a:lnTo>
                  <a:lnTo>
                    <a:pt x="657199" y="328599"/>
                  </a:lnTo>
                  <a:lnTo>
                    <a:pt x="653636" y="280041"/>
                  </a:lnTo>
                  <a:lnTo>
                    <a:pt x="643287" y="233694"/>
                  </a:lnTo>
                  <a:lnTo>
                    <a:pt x="626659" y="190069"/>
                  </a:lnTo>
                  <a:lnTo>
                    <a:pt x="604260" y="149672"/>
                  </a:lnTo>
                  <a:lnTo>
                    <a:pt x="576600" y="113013"/>
                  </a:lnTo>
                  <a:lnTo>
                    <a:pt x="544186" y="80599"/>
                  </a:lnTo>
                  <a:lnTo>
                    <a:pt x="507526" y="52938"/>
                  </a:lnTo>
                  <a:lnTo>
                    <a:pt x="467130" y="30540"/>
                  </a:lnTo>
                  <a:lnTo>
                    <a:pt x="423504" y="13912"/>
                  </a:lnTo>
                  <a:lnTo>
                    <a:pt x="377158" y="3562"/>
                  </a:lnTo>
                  <a:lnTo>
                    <a:pt x="328599" y="0"/>
                  </a:lnTo>
                  <a:close/>
                </a:path>
              </a:pathLst>
            </a:custGeom>
            <a:solidFill>
              <a:srgbClr val="AD88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 name="Google Shape;50;p61"/>
            <p:cNvSpPr/>
            <p:nvPr/>
          </p:nvSpPr>
          <p:spPr>
            <a:xfrm>
              <a:off x="0" y="3507418"/>
              <a:ext cx="675005" cy="734695"/>
            </a:xfrm>
            <a:custGeom>
              <a:avLst/>
              <a:gdLst/>
              <a:ahLst/>
              <a:cxnLst/>
              <a:rect l="l" t="t" r="r" b="b"/>
              <a:pathLst>
                <a:path w="675005" h="734695" extrusionOk="0">
                  <a:moveTo>
                    <a:pt x="307557" y="0"/>
                  </a:moveTo>
                  <a:lnTo>
                    <a:pt x="261503" y="2860"/>
                  </a:lnTo>
                  <a:lnTo>
                    <a:pt x="217155" y="11212"/>
                  </a:lnTo>
                  <a:lnTo>
                    <a:pt x="174859" y="24713"/>
                  </a:lnTo>
                  <a:lnTo>
                    <a:pt x="134957" y="43017"/>
                  </a:lnTo>
                  <a:lnTo>
                    <a:pt x="97795" y="65780"/>
                  </a:lnTo>
                  <a:lnTo>
                    <a:pt x="63716" y="92660"/>
                  </a:lnTo>
                  <a:lnTo>
                    <a:pt x="33064" y="123311"/>
                  </a:lnTo>
                  <a:lnTo>
                    <a:pt x="6184" y="157389"/>
                  </a:lnTo>
                  <a:lnTo>
                    <a:pt x="0" y="167485"/>
                  </a:lnTo>
                  <a:lnTo>
                    <a:pt x="0" y="566832"/>
                  </a:lnTo>
                  <a:lnTo>
                    <a:pt x="33064" y="611008"/>
                  </a:lnTo>
                  <a:lnTo>
                    <a:pt x="63716" y="641660"/>
                  </a:lnTo>
                  <a:lnTo>
                    <a:pt x="97795" y="668541"/>
                  </a:lnTo>
                  <a:lnTo>
                    <a:pt x="134957" y="691306"/>
                  </a:lnTo>
                  <a:lnTo>
                    <a:pt x="174859" y="709611"/>
                  </a:lnTo>
                  <a:lnTo>
                    <a:pt x="217155" y="723112"/>
                  </a:lnTo>
                  <a:lnTo>
                    <a:pt x="261503" y="731465"/>
                  </a:lnTo>
                  <a:lnTo>
                    <a:pt x="307557" y="734326"/>
                  </a:lnTo>
                  <a:lnTo>
                    <a:pt x="353613" y="731465"/>
                  </a:lnTo>
                  <a:lnTo>
                    <a:pt x="397963" y="723112"/>
                  </a:lnTo>
                  <a:lnTo>
                    <a:pt x="440261" y="709611"/>
                  </a:lnTo>
                  <a:lnTo>
                    <a:pt x="480164" y="691306"/>
                  </a:lnTo>
                  <a:lnTo>
                    <a:pt x="517328" y="668541"/>
                  </a:lnTo>
                  <a:lnTo>
                    <a:pt x="551408" y="641660"/>
                  </a:lnTo>
                  <a:lnTo>
                    <a:pt x="582061" y="611008"/>
                  </a:lnTo>
                  <a:lnTo>
                    <a:pt x="608941" y="576928"/>
                  </a:lnTo>
                  <a:lnTo>
                    <a:pt x="631706" y="539764"/>
                  </a:lnTo>
                  <a:lnTo>
                    <a:pt x="650012" y="499861"/>
                  </a:lnTo>
                  <a:lnTo>
                    <a:pt x="663513" y="457563"/>
                  </a:lnTo>
                  <a:lnTo>
                    <a:pt x="671866" y="413213"/>
                  </a:lnTo>
                  <a:lnTo>
                    <a:pt x="674726" y="367157"/>
                  </a:lnTo>
                  <a:lnTo>
                    <a:pt x="671866" y="321100"/>
                  </a:lnTo>
                  <a:lnTo>
                    <a:pt x="663513" y="276751"/>
                  </a:lnTo>
                  <a:lnTo>
                    <a:pt x="650012" y="234454"/>
                  </a:lnTo>
                  <a:lnTo>
                    <a:pt x="631706" y="194552"/>
                  </a:lnTo>
                  <a:lnTo>
                    <a:pt x="608941" y="157389"/>
                  </a:lnTo>
                  <a:lnTo>
                    <a:pt x="582061" y="123311"/>
                  </a:lnTo>
                  <a:lnTo>
                    <a:pt x="551408" y="92660"/>
                  </a:lnTo>
                  <a:lnTo>
                    <a:pt x="517328" y="65780"/>
                  </a:lnTo>
                  <a:lnTo>
                    <a:pt x="480164" y="43017"/>
                  </a:lnTo>
                  <a:lnTo>
                    <a:pt x="440261" y="24713"/>
                  </a:lnTo>
                  <a:lnTo>
                    <a:pt x="397963" y="11212"/>
                  </a:lnTo>
                  <a:lnTo>
                    <a:pt x="353613" y="2860"/>
                  </a:lnTo>
                  <a:lnTo>
                    <a:pt x="307557" y="0"/>
                  </a:lnTo>
                  <a:close/>
                </a:path>
              </a:pathLst>
            </a:custGeom>
            <a:solidFill>
              <a:srgbClr val="8AC98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 name="Google Shape;51;p61"/>
            <p:cNvSpPr/>
            <p:nvPr/>
          </p:nvSpPr>
          <p:spPr>
            <a:xfrm>
              <a:off x="0" y="4506305"/>
              <a:ext cx="1028700" cy="1167130"/>
            </a:xfrm>
            <a:custGeom>
              <a:avLst/>
              <a:gdLst/>
              <a:ahLst/>
              <a:cxnLst/>
              <a:rect l="l" t="t" r="r" b="b"/>
              <a:pathLst>
                <a:path w="1028700" h="1167129" extrusionOk="0">
                  <a:moveTo>
                    <a:pt x="445175" y="0"/>
                  </a:moveTo>
                  <a:lnTo>
                    <a:pt x="397318" y="1934"/>
                  </a:lnTo>
                  <a:lnTo>
                    <a:pt x="350527" y="7636"/>
                  </a:lnTo>
                  <a:lnTo>
                    <a:pt x="304952" y="16957"/>
                  </a:lnTo>
                  <a:lnTo>
                    <a:pt x="260742" y="29746"/>
                  </a:lnTo>
                  <a:lnTo>
                    <a:pt x="218049" y="45853"/>
                  </a:lnTo>
                  <a:lnTo>
                    <a:pt x="177021" y="65128"/>
                  </a:lnTo>
                  <a:lnTo>
                    <a:pt x="137810" y="87420"/>
                  </a:lnTo>
                  <a:lnTo>
                    <a:pt x="100565" y="112580"/>
                  </a:lnTo>
                  <a:lnTo>
                    <a:pt x="65437" y="140456"/>
                  </a:lnTo>
                  <a:lnTo>
                    <a:pt x="32576" y="170900"/>
                  </a:lnTo>
                  <a:lnTo>
                    <a:pt x="2132" y="203761"/>
                  </a:lnTo>
                  <a:lnTo>
                    <a:pt x="0" y="206448"/>
                  </a:lnTo>
                  <a:lnTo>
                    <a:pt x="0" y="960539"/>
                  </a:lnTo>
                  <a:lnTo>
                    <a:pt x="32576" y="996087"/>
                  </a:lnTo>
                  <a:lnTo>
                    <a:pt x="65437" y="1026532"/>
                  </a:lnTo>
                  <a:lnTo>
                    <a:pt x="100565" y="1054409"/>
                  </a:lnTo>
                  <a:lnTo>
                    <a:pt x="137810" y="1079569"/>
                  </a:lnTo>
                  <a:lnTo>
                    <a:pt x="177021" y="1101861"/>
                  </a:lnTo>
                  <a:lnTo>
                    <a:pt x="218049" y="1121136"/>
                  </a:lnTo>
                  <a:lnTo>
                    <a:pt x="260742" y="1137243"/>
                  </a:lnTo>
                  <a:lnTo>
                    <a:pt x="304952" y="1150032"/>
                  </a:lnTo>
                  <a:lnTo>
                    <a:pt x="350527" y="1159353"/>
                  </a:lnTo>
                  <a:lnTo>
                    <a:pt x="397318" y="1165056"/>
                  </a:lnTo>
                  <a:lnTo>
                    <a:pt x="445175" y="1166990"/>
                  </a:lnTo>
                  <a:lnTo>
                    <a:pt x="493032" y="1165056"/>
                  </a:lnTo>
                  <a:lnTo>
                    <a:pt x="539823" y="1159353"/>
                  </a:lnTo>
                  <a:lnTo>
                    <a:pt x="585398" y="1150032"/>
                  </a:lnTo>
                  <a:lnTo>
                    <a:pt x="629608" y="1137243"/>
                  </a:lnTo>
                  <a:lnTo>
                    <a:pt x="672302" y="1121136"/>
                  </a:lnTo>
                  <a:lnTo>
                    <a:pt x="713329" y="1101861"/>
                  </a:lnTo>
                  <a:lnTo>
                    <a:pt x="752540" y="1079569"/>
                  </a:lnTo>
                  <a:lnTo>
                    <a:pt x="789785" y="1054409"/>
                  </a:lnTo>
                  <a:lnTo>
                    <a:pt x="824913" y="1026532"/>
                  </a:lnTo>
                  <a:lnTo>
                    <a:pt x="857774" y="996087"/>
                  </a:lnTo>
                  <a:lnTo>
                    <a:pt x="888219" y="963226"/>
                  </a:lnTo>
                  <a:lnTo>
                    <a:pt x="916096" y="928098"/>
                  </a:lnTo>
                  <a:lnTo>
                    <a:pt x="941256" y="890854"/>
                  </a:lnTo>
                  <a:lnTo>
                    <a:pt x="963548" y="851642"/>
                  </a:lnTo>
                  <a:lnTo>
                    <a:pt x="982823" y="810615"/>
                  </a:lnTo>
                  <a:lnTo>
                    <a:pt x="998930" y="767921"/>
                  </a:lnTo>
                  <a:lnTo>
                    <a:pt x="1011719" y="723712"/>
                  </a:lnTo>
                  <a:lnTo>
                    <a:pt x="1021040" y="678136"/>
                  </a:lnTo>
                  <a:lnTo>
                    <a:pt x="1026742" y="631345"/>
                  </a:lnTo>
                  <a:lnTo>
                    <a:pt x="1028677" y="583488"/>
                  </a:lnTo>
                  <a:lnTo>
                    <a:pt x="1026742" y="535633"/>
                  </a:lnTo>
                  <a:lnTo>
                    <a:pt x="1021040" y="488844"/>
                  </a:lnTo>
                  <a:lnTo>
                    <a:pt x="1011719" y="443270"/>
                  </a:lnTo>
                  <a:lnTo>
                    <a:pt x="998930" y="399062"/>
                  </a:lnTo>
                  <a:lnTo>
                    <a:pt x="982823" y="356369"/>
                  </a:lnTo>
                  <a:lnTo>
                    <a:pt x="963548" y="315343"/>
                  </a:lnTo>
                  <a:lnTo>
                    <a:pt x="941256" y="276132"/>
                  </a:lnTo>
                  <a:lnTo>
                    <a:pt x="916096" y="238888"/>
                  </a:lnTo>
                  <a:lnTo>
                    <a:pt x="888219" y="203761"/>
                  </a:lnTo>
                  <a:lnTo>
                    <a:pt x="857774" y="170900"/>
                  </a:lnTo>
                  <a:lnTo>
                    <a:pt x="824913" y="140456"/>
                  </a:lnTo>
                  <a:lnTo>
                    <a:pt x="789785" y="112580"/>
                  </a:lnTo>
                  <a:lnTo>
                    <a:pt x="752540" y="87420"/>
                  </a:lnTo>
                  <a:lnTo>
                    <a:pt x="713329" y="65128"/>
                  </a:lnTo>
                  <a:lnTo>
                    <a:pt x="672302" y="45853"/>
                  </a:lnTo>
                  <a:lnTo>
                    <a:pt x="629608" y="29746"/>
                  </a:lnTo>
                  <a:lnTo>
                    <a:pt x="585398" y="16957"/>
                  </a:lnTo>
                  <a:lnTo>
                    <a:pt x="539823" y="7636"/>
                  </a:lnTo>
                  <a:lnTo>
                    <a:pt x="493032" y="1934"/>
                  </a:lnTo>
                  <a:lnTo>
                    <a:pt x="445175" y="0"/>
                  </a:lnTo>
                  <a:close/>
                </a:path>
              </a:pathLst>
            </a:custGeom>
            <a:solidFill>
              <a:srgbClr val="1EA1A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 name="Google Shape;52;p61"/>
            <p:cNvSpPr/>
            <p:nvPr/>
          </p:nvSpPr>
          <p:spPr>
            <a:xfrm>
              <a:off x="0" y="5923953"/>
              <a:ext cx="816610" cy="844550"/>
            </a:xfrm>
            <a:custGeom>
              <a:avLst/>
              <a:gdLst/>
              <a:ahLst/>
              <a:cxnLst/>
              <a:rect l="l" t="t" r="r" b="b"/>
              <a:pathLst>
                <a:path w="816610" h="844550" extrusionOk="0">
                  <a:moveTo>
                    <a:pt x="394093" y="0"/>
                  </a:moveTo>
                  <a:lnTo>
                    <a:pt x="344856" y="2840"/>
                  </a:lnTo>
                  <a:lnTo>
                    <a:pt x="297288" y="11150"/>
                  </a:lnTo>
                  <a:lnTo>
                    <a:pt x="251704" y="24613"/>
                  </a:lnTo>
                  <a:lnTo>
                    <a:pt x="208422" y="42913"/>
                  </a:lnTo>
                  <a:lnTo>
                    <a:pt x="167758" y="65731"/>
                  </a:lnTo>
                  <a:lnTo>
                    <a:pt x="130030" y="92752"/>
                  </a:lnTo>
                  <a:lnTo>
                    <a:pt x="95554" y="123659"/>
                  </a:lnTo>
                  <a:lnTo>
                    <a:pt x="64647" y="158135"/>
                  </a:lnTo>
                  <a:lnTo>
                    <a:pt x="37626" y="195863"/>
                  </a:lnTo>
                  <a:lnTo>
                    <a:pt x="14808" y="236527"/>
                  </a:lnTo>
                  <a:lnTo>
                    <a:pt x="0" y="271551"/>
                  </a:lnTo>
                  <a:lnTo>
                    <a:pt x="0" y="572845"/>
                  </a:lnTo>
                  <a:lnTo>
                    <a:pt x="37626" y="648533"/>
                  </a:lnTo>
                  <a:lnTo>
                    <a:pt x="64647" y="686261"/>
                  </a:lnTo>
                  <a:lnTo>
                    <a:pt x="95554" y="720737"/>
                  </a:lnTo>
                  <a:lnTo>
                    <a:pt x="130030" y="751644"/>
                  </a:lnTo>
                  <a:lnTo>
                    <a:pt x="167758" y="778665"/>
                  </a:lnTo>
                  <a:lnTo>
                    <a:pt x="208422" y="801484"/>
                  </a:lnTo>
                  <a:lnTo>
                    <a:pt x="251704" y="819783"/>
                  </a:lnTo>
                  <a:lnTo>
                    <a:pt x="297288" y="833246"/>
                  </a:lnTo>
                  <a:lnTo>
                    <a:pt x="344856" y="841557"/>
                  </a:lnTo>
                  <a:lnTo>
                    <a:pt x="394093" y="844397"/>
                  </a:lnTo>
                  <a:lnTo>
                    <a:pt x="443330" y="841557"/>
                  </a:lnTo>
                  <a:lnTo>
                    <a:pt x="490899" y="833246"/>
                  </a:lnTo>
                  <a:lnTo>
                    <a:pt x="536483" y="819783"/>
                  </a:lnTo>
                  <a:lnTo>
                    <a:pt x="579765" y="801484"/>
                  </a:lnTo>
                  <a:lnTo>
                    <a:pt x="620428" y="778665"/>
                  </a:lnTo>
                  <a:lnTo>
                    <a:pt x="658156" y="751644"/>
                  </a:lnTo>
                  <a:lnTo>
                    <a:pt x="692632" y="720737"/>
                  </a:lnTo>
                  <a:lnTo>
                    <a:pt x="723539" y="686261"/>
                  </a:lnTo>
                  <a:lnTo>
                    <a:pt x="750560" y="648533"/>
                  </a:lnTo>
                  <a:lnTo>
                    <a:pt x="773379" y="607870"/>
                  </a:lnTo>
                  <a:lnTo>
                    <a:pt x="791678" y="564588"/>
                  </a:lnTo>
                  <a:lnTo>
                    <a:pt x="805141" y="519004"/>
                  </a:lnTo>
                  <a:lnTo>
                    <a:pt x="813452" y="471435"/>
                  </a:lnTo>
                  <a:lnTo>
                    <a:pt x="816292" y="422198"/>
                  </a:lnTo>
                  <a:lnTo>
                    <a:pt x="813452" y="372961"/>
                  </a:lnTo>
                  <a:lnTo>
                    <a:pt x="805141" y="325393"/>
                  </a:lnTo>
                  <a:lnTo>
                    <a:pt x="791678" y="279809"/>
                  </a:lnTo>
                  <a:lnTo>
                    <a:pt x="773379" y="236527"/>
                  </a:lnTo>
                  <a:lnTo>
                    <a:pt x="750560" y="195863"/>
                  </a:lnTo>
                  <a:lnTo>
                    <a:pt x="723539" y="158135"/>
                  </a:lnTo>
                  <a:lnTo>
                    <a:pt x="692632" y="123659"/>
                  </a:lnTo>
                  <a:lnTo>
                    <a:pt x="658156" y="92752"/>
                  </a:lnTo>
                  <a:lnTo>
                    <a:pt x="620428" y="65731"/>
                  </a:lnTo>
                  <a:lnTo>
                    <a:pt x="579765" y="42913"/>
                  </a:lnTo>
                  <a:lnTo>
                    <a:pt x="536483" y="24613"/>
                  </a:lnTo>
                  <a:lnTo>
                    <a:pt x="490899" y="11150"/>
                  </a:lnTo>
                  <a:lnTo>
                    <a:pt x="443330" y="2840"/>
                  </a:lnTo>
                  <a:lnTo>
                    <a:pt x="394093" y="0"/>
                  </a:lnTo>
                  <a:close/>
                </a:path>
              </a:pathLst>
            </a:custGeom>
            <a:solidFill>
              <a:srgbClr val="0C8AC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 name="Google Shape;53;p61"/>
            <p:cNvSpPr/>
            <p:nvPr/>
          </p:nvSpPr>
          <p:spPr>
            <a:xfrm>
              <a:off x="895737" y="5666113"/>
              <a:ext cx="343535" cy="343535"/>
            </a:xfrm>
            <a:custGeom>
              <a:avLst/>
              <a:gdLst/>
              <a:ahLst/>
              <a:cxnLst/>
              <a:rect l="l" t="t" r="r" b="b"/>
              <a:pathLst>
                <a:path w="343534" h="343535" extrusionOk="0">
                  <a:moveTo>
                    <a:pt x="171678" y="0"/>
                  </a:moveTo>
                  <a:lnTo>
                    <a:pt x="126038" y="6132"/>
                  </a:lnTo>
                  <a:lnTo>
                    <a:pt x="85027" y="23439"/>
                  </a:lnTo>
                  <a:lnTo>
                    <a:pt x="50282" y="50284"/>
                  </a:lnTo>
                  <a:lnTo>
                    <a:pt x="23438" y="85031"/>
                  </a:lnTo>
                  <a:lnTo>
                    <a:pt x="6132" y="126046"/>
                  </a:lnTo>
                  <a:lnTo>
                    <a:pt x="0" y="171691"/>
                  </a:lnTo>
                  <a:lnTo>
                    <a:pt x="6132" y="217332"/>
                  </a:lnTo>
                  <a:lnTo>
                    <a:pt x="23438" y="258345"/>
                  </a:lnTo>
                  <a:lnTo>
                    <a:pt x="50282" y="293093"/>
                  </a:lnTo>
                  <a:lnTo>
                    <a:pt x="85027" y="319940"/>
                  </a:lnTo>
                  <a:lnTo>
                    <a:pt x="126038" y="337249"/>
                  </a:lnTo>
                  <a:lnTo>
                    <a:pt x="171678" y="343382"/>
                  </a:lnTo>
                  <a:lnTo>
                    <a:pt x="217319" y="337249"/>
                  </a:lnTo>
                  <a:lnTo>
                    <a:pt x="258332" y="319940"/>
                  </a:lnTo>
                  <a:lnTo>
                    <a:pt x="293081" y="293093"/>
                  </a:lnTo>
                  <a:lnTo>
                    <a:pt x="319928" y="258345"/>
                  </a:lnTo>
                  <a:lnTo>
                    <a:pt x="337236" y="217332"/>
                  </a:lnTo>
                  <a:lnTo>
                    <a:pt x="343369" y="171691"/>
                  </a:lnTo>
                  <a:lnTo>
                    <a:pt x="337236" y="126046"/>
                  </a:lnTo>
                  <a:lnTo>
                    <a:pt x="319928" y="85031"/>
                  </a:lnTo>
                  <a:lnTo>
                    <a:pt x="293081" y="50284"/>
                  </a:lnTo>
                  <a:lnTo>
                    <a:pt x="258332" y="23439"/>
                  </a:lnTo>
                  <a:lnTo>
                    <a:pt x="217319" y="6132"/>
                  </a:lnTo>
                  <a:lnTo>
                    <a:pt x="171678" y="0"/>
                  </a:lnTo>
                  <a:close/>
                </a:path>
              </a:pathLst>
            </a:custGeom>
            <a:solidFill>
              <a:srgbClr val="0C8AC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 name="Google Shape;54;p61"/>
            <p:cNvSpPr/>
            <p:nvPr/>
          </p:nvSpPr>
          <p:spPr>
            <a:xfrm>
              <a:off x="788563" y="3390832"/>
              <a:ext cx="524510" cy="524510"/>
            </a:xfrm>
            <a:custGeom>
              <a:avLst/>
              <a:gdLst/>
              <a:ahLst/>
              <a:cxnLst/>
              <a:rect l="l" t="t" r="r" b="b"/>
              <a:pathLst>
                <a:path w="524510" h="524510" extrusionOk="0">
                  <a:moveTo>
                    <a:pt x="262026" y="0"/>
                  </a:moveTo>
                  <a:lnTo>
                    <a:pt x="214925" y="4221"/>
                  </a:lnTo>
                  <a:lnTo>
                    <a:pt x="170595" y="16391"/>
                  </a:lnTo>
                  <a:lnTo>
                    <a:pt x="129775" y="35770"/>
                  </a:lnTo>
                  <a:lnTo>
                    <a:pt x="93204" y="61618"/>
                  </a:lnTo>
                  <a:lnTo>
                    <a:pt x="61624" y="93197"/>
                  </a:lnTo>
                  <a:lnTo>
                    <a:pt x="35773" y="129765"/>
                  </a:lnTo>
                  <a:lnTo>
                    <a:pt x="16392" y="170584"/>
                  </a:lnTo>
                  <a:lnTo>
                    <a:pt x="4221" y="214913"/>
                  </a:lnTo>
                  <a:lnTo>
                    <a:pt x="0" y="262013"/>
                  </a:lnTo>
                  <a:lnTo>
                    <a:pt x="4221" y="309114"/>
                  </a:lnTo>
                  <a:lnTo>
                    <a:pt x="16392" y="353444"/>
                  </a:lnTo>
                  <a:lnTo>
                    <a:pt x="35773" y="394264"/>
                  </a:lnTo>
                  <a:lnTo>
                    <a:pt x="61624" y="430835"/>
                  </a:lnTo>
                  <a:lnTo>
                    <a:pt x="93204" y="462415"/>
                  </a:lnTo>
                  <a:lnTo>
                    <a:pt x="129775" y="488266"/>
                  </a:lnTo>
                  <a:lnTo>
                    <a:pt x="170595" y="507647"/>
                  </a:lnTo>
                  <a:lnTo>
                    <a:pt x="214925" y="519818"/>
                  </a:lnTo>
                  <a:lnTo>
                    <a:pt x="262026" y="524040"/>
                  </a:lnTo>
                  <a:lnTo>
                    <a:pt x="309123" y="519818"/>
                  </a:lnTo>
                  <a:lnTo>
                    <a:pt x="353450" y="507647"/>
                  </a:lnTo>
                  <a:lnTo>
                    <a:pt x="394268" y="488266"/>
                  </a:lnTo>
                  <a:lnTo>
                    <a:pt x="430837" y="462415"/>
                  </a:lnTo>
                  <a:lnTo>
                    <a:pt x="462416" y="430835"/>
                  </a:lnTo>
                  <a:lnTo>
                    <a:pt x="488267" y="394264"/>
                  </a:lnTo>
                  <a:lnTo>
                    <a:pt x="507647" y="353444"/>
                  </a:lnTo>
                  <a:lnTo>
                    <a:pt x="519818" y="309114"/>
                  </a:lnTo>
                  <a:lnTo>
                    <a:pt x="524040" y="262013"/>
                  </a:lnTo>
                  <a:lnTo>
                    <a:pt x="519818" y="214913"/>
                  </a:lnTo>
                  <a:lnTo>
                    <a:pt x="507647" y="170584"/>
                  </a:lnTo>
                  <a:lnTo>
                    <a:pt x="488267" y="129765"/>
                  </a:lnTo>
                  <a:lnTo>
                    <a:pt x="462416" y="93197"/>
                  </a:lnTo>
                  <a:lnTo>
                    <a:pt x="430837" y="61618"/>
                  </a:lnTo>
                  <a:lnTo>
                    <a:pt x="394268" y="35770"/>
                  </a:lnTo>
                  <a:lnTo>
                    <a:pt x="353450" y="16391"/>
                  </a:lnTo>
                  <a:lnTo>
                    <a:pt x="309123" y="4221"/>
                  </a:lnTo>
                  <a:lnTo>
                    <a:pt x="262026" y="0"/>
                  </a:lnTo>
                  <a:close/>
                </a:path>
              </a:pathLst>
            </a:custGeom>
            <a:solidFill>
              <a:srgbClr val="8AC98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 name="Google Shape;55;p61"/>
            <p:cNvSpPr/>
            <p:nvPr/>
          </p:nvSpPr>
          <p:spPr>
            <a:xfrm>
              <a:off x="710570" y="4120818"/>
              <a:ext cx="343535" cy="343535"/>
            </a:xfrm>
            <a:custGeom>
              <a:avLst/>
              <a:gdLst/>
              <a:ahLst/>
              <a:cxnLst/>
              <a:rect l="l" t="t" r="r" b="b"/>
              <a:pathLst>
                <a:path w="343534" h="343535" extrusionOk="0">
                  <a:moveTo>
                    <a:pt x="171678" y="0"/>
                  </a:moveTo>
                  <a:lnTo>
                    <a:pt x="126038" y="6133"/>
                  </a:lnTo>
                  <a:lnTo>
                    <a:pt x="85027" y="23441"/>
                  </a:lnTo>
                  <a:lnTo>
                    <a:pt x="50282" y="50288"/>
                  </a:lnTo>
                  <a:lnTo>
                    <a:pt x="23438" y="85037"/>
                  </a:lnTo>
                  <a:lnTo>
                    <a:pt x="6132" y="126050"/>
                  </a:lnTo>
                  <a:lnTo>
                    <a:pt x="0" y="171691"/>
                  </a:lnTo>
                  <a:lnTo>
                    <a:pt x="6132" y="217332"/>
                  </a:lnTo>
                  <a:lnTo>
                    <a:pt x="23438" y="258345"/>
                  </a:lnTo>
                  <a:lnTo>
                    <a:pt x="50282" y="293093"/>
                  </a:lnTo>
                  <a:lnTo>
                    <a:pt x="85027" y="319940"/>
                  </a:lnTo>
                  <a:lnTo>
                    <a:pt x="126038" y="337249"/>
                  </a:lnTo>
                  <a:lnTo>
                    <a:pt x="171678" y="343382"/>
                  </a:lnTo>
                  <a:lnTo>
                    <a:pt x="217323" y="337249"/>
                  </a:lnTo>
                  <a:lnTo>
                    <a:pt x="258338" y="319940"/>
                  </a:lnTo>
                  <a:lnTo>
                    <a:pt x="293085" y="293093"/>
                  </a:lnTo>
                  <a:lnTo>
                    <a:pt x="319930" y="258345"/>
                  </a:lnTo>
                  <a:lnTo>
                    <a:pt x="337237" y="217332"/>
                  </a:lnTo>
                  <a:lnTo>
                    <a:pt x="343369" y="171691"/>
                  </a:lnTo>
                  <a:lnTo>
                    <a:pt x="337237" y="126050"/>
                  </a:lnTo>
                  <a:lnTo>
                    <a:pt x="319930" y="85037"/>
                  </a:lnTo>
                  <a:lnTo>
                    <a:pt x="293085" y="50288"/>
                  </a:lnTo>
                  <a:lnTo>
                    <a:pt x="258338" y="23441"/>
                  </a:lnTo>
                  <a:lnTo>
                    <a:pt x="217323" y="6133"/>
                  </a:lnTo>
                  <a:lnTo>
                    <a:pt x="171678" y="0"/>
                  </a:lnTo>
                  <a:close/>
                </a:path>
              </a:pathLst>
            </a:custGeom>
            <a:solidFill>
              <a:srgbClr val="1EA1A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 name="Google Shape;56;p61"/>
            <p:cNvSpPr/>
            <p:nvPr/>
          </p:nvSpPr>
          <p:spPr>
            <a:xfrm>
              <a:off x="0" y="2686642"/>
              <a:ext cx="552450" cy="687070"/>
            </a:xfrm>
            <a:custGeom>
              <a:avLst/>
              <a:gdLst/>
              <a:ahLst/>
              <a:cxnLst/>
              <a:rect l="l" t="t" r="r" b="b"/>
              <a:pathLst>
                <a:path w="552450" h="687070" extrusionOk="0">
                  <a:moveTo>
                    <a:pt x="201425" y="0"/>
                  </a:moveTo>
                  <a:lnTo>
                    <a:pt x="156739" y="3909"/>
                  </a:lnTo>
                  <a:lnTo>
                    <a:pt x="112227" y="13863"/>
                  </a:lnTo>
                  <a:lnTo>
                    <a:pt x="68430" y="30068"/>
                  </a:lnTo>
                  <a:lnTo>
                    <a:pt x="27198" y="51993"/>
                  </a:lnTo>
                  <a:lnTo>
                    <a:pt x="0" y="71538"/>
                  </a:lnTo>
                  <a:lnTo>
                    <a:pt x="0" y="615233"/>
                  </a:lnTo>
                  <a:lnTo>
                    <a:pt x="46762" y="646057"/>
                  </a:lnTo>
                  <a:lnTo>
                    <a:pt x="86740" y="664269"/>
                  </a:lnTo>
                  <a:lnTo>
                    <a:pt x="128706" y="677260"/>
                  </a:lnTo>
                  <a:lnTo>
                    <a:pt x="172120" y="684824"/>
                  </a:lnTo>
                  <a:lnTo>
                    <a:pt x="216439" y="686754"/>
                  </a:lnTo>
                  <a:lnTo>
                    <a:pt x="261125" y="682845"/>
                  </a:lnTo>
                  <a:lnTo>
                    <a:pt x="305635" y="672891"/>
                  </a:lnTo>
                  <a:lnTo>
                    <a:pt x="349430" y="656686"/>
                  </a:lnTo>
                  <a:lnTo>
                    <a:pt x="390662" y="634760"/>
                  </a:lnTo>
                  <a:lnTo>
                    <a:pt x="427702" y="608143"/>
                  </a:lnTo>
                  <a:lnTo>
                    <a:pt x="460344" y="577375"/>
                  </a:lnTo>
                  <a:lnTo>
                    <a:pt x="488381" y="542997"/>
                  </a:lnTo>
                  <a:lnTo>
                    <a:pt x="511610" y="505549"/>
                  </a:lnTo>
                  <a:lnTo>
                    <a:pt x="529822" y="465571"/>
                  </a:lnTo>
                  <a:lnTo>
                    <a:pt x="542813" y="423606"/>
                  </a:lnTo>
                  <a:lnTo>
                    <a:pt x="550377" y="380193"/>
                  </a:lnTo>
                  <a:lnTo>
                    <a:pt x="552307" y="335872"/>
                  </a:lnTo>
                  <a:lnTo>
                    <a:pt x="548398" y="291186"/>
                  </a:lnTo>
                  <a:lnTo>
                    <a:pt x="538444" y="246674"/>
                  </a:lnTo>
                  <a:lnTo>
                    <a:pt x="522239" y="202877"/>
                  </a:lnTo>
                  <a:lnTo>
                    <a:pt x="500313" y="161645"/>
                  </a:lnTo>
                  <a:lnTo>
                    <a:pt x="473696" y="124605"/>
                  </a:lnTo>
                  <a:lnTo>
                    <a:pt x="442928" y="91963"/>
                  </a:lnTo>
                  <a:lnTo>
                    <a:pt x="408550" y="63925"/>
                  </a:lnTo>
                  <a:lnTo>
                    <a:pt x="371102" y="40697"/>
                  </a:lnTo>
                  <a:lnTo>
                    <a:pt x="331124" y="22484"/>
                  </a:lnTo>
                  <a:lnTo>
                    <a:pt x="289159" y="9493"/>
                  </a:lnTo>
                  <a:lnTo>
                    <a:pt x="245746" y="1930"/>
                  </a:lnTo>
                  <a:lnTo>
                    <a:pt x="201425" y="0"/>
                  </a:lnTo>
                  <a:close/>
                </a:path>
              </a:pathLst>
            </a:custGeom>
            <a:solidFill>
              <a:srgbClr val="41607C"/>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 name="Google Shape;57;p61"/>
            <p:cNvSpPr/>
            <p:nvPr/>
          </p:nvSpPr>
          <p:spPr>
            <a:xfrm>
              <a:off x="632360" y="2956092"/>
              <a:ext cx="341630" cy="341630"/>
            </a:xfrm>
            <a:custGeom>
              <a:avLst/>
              <a:gdLst/>
              <a:ahLst/>
              <a:cxnLst/>
              <a:rect l="l" t="t" r="r" b="b"/>
              <a:pathLst>
                <a:path w="341630" h="341629" extrusionOk="0">
                  <a:moveTo>
                    <a:pt x="189129" y="0"/>
                  </a:moveTo>
                  <a:lnTo>
                    <a:pt x="144624" y="989"/>
                  </a:lnTo>
                  <a:lnTo>
                    <a:pt x="100467" y="14069"/>
                  </a:lnTo>
                  <a:lnTo>
                    <a:pt x="61334" y="38336"/>
                  </a:lnTo>
                  <a:lnTo>
                    <a:pt x="30995" y="70907"/>
                  </a:lnTo>
                  <a:lnTo>
                    <a:pt x="10276" y="109620"/>
                  </a:lnTo>
                  <a:lnTo>
                    <a:pt x="0" y="152311"/>
                  </a:lnTo>
                  <a:lnTo>
                    <a:pt x="989" y="196814"/>
                  </a:lnTo>
                  <a:lnTo>
                    <a:pt x="14069" y="240967"/>
                  </a:lnTo>
                  <a:lnTo>
                    <a:pt x="38340" y="280101"/>
                  </a:lnTo>
                  <a:lnTo>
                    <a:pt x="70913" y="310442"/>
                  </a:lnTo>
                  <a:lnTo>
                    <a:pt x="109627" y="331164"/>
                  </a:lnTo>
                  <a:lnTo>
                    <a:pt x="152317" y="341444"/>
                  </a:lnTo>
                  <a:lnTo>
                    <a:pt x="196822" y="340456"/>
                  </a:lnTo>
                  <a:lnTo>
                    <a:pt x="240980" y="327378"/>
                  </a:lnTo>
                  <a:lnTo>
                    <a:pt x="280113" y="303106"/>
                  </a:lnTo>
                  <a:lnTo>
                    <a:pt x="310451" y="270530"/>
                  </a:lnTo>
                  <a:lnTo>
                    <a:pt x="331170" y="231815"/>
                  </a:lnTo>
                  <a:lnTo>
                    <a:pt x="341447" y="189124"/>
                  </a:lnTo>
                  <a:lnTo>
                    <a:pt x="340457" y="144620"/>
                  </a:lnTo>
                  <a:lnTo>
                    <a:pt x="327378" y="100467"/>
                  </a:lnTo>
                  <a:lnTo>
                    <a:pt x="303107" y="61334"/>
                  </a:lnTo>
                  <a:lnTo>
                    <a:pt x="270533" y="30995"/>
                  </a:lnTo>
                  <a:lnTo>
                    <a:pt x="231820" y="10276"/>
                  </a:lnTo>
                  <a:lnTo>
                    <a:pt x="189129" y="0"/>
                  </a:lnTo>
                  <a:close/>
                </a:path>
              </a:pathLst>
            </a:custGeom>
            <a:solidFill>
              <a:srgbClr val="41607C"/>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 name="Google Shape;58;p61"/>
            <p:cNvSpPr/>
            <p:nvPr/>
          </p:nvSpPr>
          <p:spPr>
            <a:xfrm>
              <a:off x="0" y="1551123"/>
              <a:ext cx="382905" cy="520700"/>
            </a:xfrm>
            <a:custGeom>
              <a:avLst/>
              <a:gdLst/>
              <a:ahLst/>
              <a:cxnLst/>
              <a:rect l="l" t="t" r="r" b="b"/>
              <a:pathLst>
                <a:path w="382905" h="520700" extrusionOk="0">
                  <a:moveTo>
                    <a:pt x="136749" y="0"/>
                  </a:moveTo>
                  <a:lnTo>
                    <a:pt x="92227" y="1328"/>
                  </a:lnTo>
                  <a:lnTo>
                    <a:pt x="48197" y="10340"/>
                  </a:lnTo>
                  <a:lnTo>
                    <a:pt x="5691" y="27180"/>
                  </a:lnTo>
                  <a:lnTo>
                    <a:pt x="0" y="30715"/>
                  </a:lnTo>
                  <a:lnTo>
                    <a:pt x="0" y="489252"/>
                  </a:lnTo>
                  <a:lnTo>
                    <a:pt x="21729" y="500631"/>
                  </a:lnTo>
                  <a:lnTo>
                    <a:pt x="64143" y="514234"/>
                  </a:lnTo>
                  <a:lnTo>
                    <a:pt x="108127" y="520444"/>
                  </a:lnTo>
                  <a:lnTo>
                    <a:pt x="152650" y="519117"/>
                  </a:lnTo>
                  <a:lnTo>
                    <a:pt x="196682" y="510107"/>
                  </a:lnTo>
                  <a:lnTo>
                    <a:pt x="239191" y="493267"/>
                  </a:lnTo>
                  <a:lnTo>
                    <a:pt x="279148" y="468453"/>
                  </a:lnTo>
                  <a:lnTo>
                    <a:pt x="314052" y="436929"/>
                  </a:lnTo>
                  <a:lnTo>
                    <a:pt x="342000" y="400744"/>
                  </a:lnTo>
                  <a:lnTo>
                    <a:pt x="362847" y="360929"/>
                  </a:lnTo>
                  <a:lnTo>
                    <a:pt x="376448" y="318514"/>
                  </a:lnTo>
                  <a:lnTo>
                    <a:pt x="382658" y="274530"/>
                  </a:lnTo>
                  <a:lnTo>
                    <a:pt x="381330" y="230008"/>
                  </a:lnTo>
                  <a:lnTo>
                    <a:pt x="372320" y="185979"/>
                  </a:lnTo>
                  <a:lnTo>
                    <a:pt x="355483" y="143472"/>
                  </a:lnTo>
                  <a:lnTo>
                    <a:pt x="330672" y="103519"/>
                  </a:lnTo>
                  <a:lnTo>
                    <a:pt x="299148" y="68611"/>
                  </a:lnTo>
                  <a:lnTo>
                    <a:pt x="262963" y="40660"/>
                  </a:lnTo>
                  <a:lnTo>
                    <a:pt x="223148" y="19811"/>
                  </a:lnTo>
                  <a:lnTo>
                    <a:pt x="180733" y="6209"/>
                  </a:lnTo>
                  <a:lnTo>
                    <a:pt x="136749" y="0"/>
                  </a:lnTo>
                  <a:close/>
                </a:path>
              </a:pathLst>
            </a:custGeom>
            <a:solidFill>
              <a:srgbClr val="934C8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9" name="Google Shape;59;p61"/>
            <p:cNvSpPr/>
            <p:nvPr/>
          </p:nvSpPr>
          <p:spPr>
            <a:xfrm>
              <a:off x="302763" y="1154378"/>
              <a:ext cx="351155" cy="351155"/>
            </a:xfrm>
            <a:custGeom>
              <a:avLst/>
              <a:gdLst/>
              <a:ahLst/>
              <a:cxnLst/>
              <a:rect l="l" t="t" r="r" b="b"/>
              <a:pathLst>
                <a:path w="351155" h="351155" extrusionOk="0">
                  <a:moveTo>
                    <a:pt x="155013" y="0"/>
                  </a:moveTo>
                  <a:lnTo>
                    <a:pt x="110586" y="11146"/>
                  </a:lnTo>
                  <a:lnTo>
                    <a:pt x="69264" y="34345"/>
                  </a:lnTo>
                  <a:lnTo>
                    <a:pt x="35537" y="67624"/>
                  </a:lnTo>
                  <a:lnTo>
                    <a:pt x="12528" y="107227"/>
                  </a:lnTo>
                  <a:lnTo>
                    <a:pt x="572" y="150798"/>
                  </a:lnTo>
                  <a:lnTo>
                    <a:pt x="0" y="195976"/>
                  </a:lnTo>
                  <a:lnTo>
                    <a:pt x="11145" y="240406"/>
                  </a:lnTo>
                  <a:lnTo>
                    <a:pt x="34339" y="281728"/>
                  </a:lnTo>
                  <a:lnTo>
                    <a:pt x="67623" y="315456"/>
                  </a:lnTo>
                  <a:lnTo>
                    <a:pt x="107227" y="338464"/>
                  </a:lnTo>
                  <a:lnTo>
                    <a:pt x="150797" y="350421"/>
                  </a:lnTo>
                  <a:lnTo>
                    <a:pt x="195974" y="350993"/>
                  </a:lnTo>
                  <a:lnTo>
                    <a:pt x="240401" y="339848"/>
                  </a:lnTo>
                  <a:lnTo>
                    <a:pt x="281723" y="316653"/>
                  </a:lnTo>
                  <a:lnTo>
                    <a:pt x="315451" y="283369"/>
                  </a:lnTo>
                  <a:lnTo>
                    <a:pt x="338462" y="243762"/>
                  </a:lnTo>
                  <a:lnTo>
                    <a:pt x="350420" y="200191"/>
                  </a:lnTo>
                  <a:lnTo>
                    <a:pt x="350993" y="155013"/>
                  </a:lnTo>
                  <a:lnTo>
                    <a:pt x="339847" y="110587"/>
                  </a:lnTo>
                  <a:lnTo>
                    <a:pt x="316648" y="69270"/>
                  </a:lnTo>
                  <a:lnTo>
                    <a:pt x="283364" y="35542"/>
                  </a:lnTo>
                  <a:lnTo>
                    <a:pt x="243760" y="12531"/>
                  </a:lnTo>
                  <a:lnTo>
                    <a:pt x="200190" y="573"/>
                  </a:lnTo>
                  <a:lnTo>
                    <a:pt x="155013" y="0"/>
                  </a:lnTo>
                  <a:close/>
                </a:path>
              </a:pathLst>
            </a:custGeom>
            <a:solidFill>
              <a:srgbClr val="934C8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0" name="Google Shape;60;p61"/>
            <p:cNvSpPr/>
            <p:nvPr/>
          </p:nvSpPr>
          <p:spPr>
            <a:xfrm>
              <a:off x="0" y="118224"/>
              <a:ext cx="956310" cy="1144270"/>
            </a:xfrm>
            <a:custGeom>
              <a:avLst/>
              <a:gdLst/>
              <a:ahLst/>
              <a:cxnLst/>
              <a:rect l="l" t="t" r="r" b="b"/>
              <a:pathLst>
                <a:path w="956310" h="1144270" extrusionOk="0">
                  <a:moveTo>
                    <a:pt x="169964" y="972388"/>
                  </a:moveTo>
                  <a:lnTo>
                    <a:pt x="163842" y="926744"/>
                  </a:lnTo>
                  <a:lnTo>
                    <a:pt x="146532" y="885736"/>
                  </a:lnTo>
                  <a:lnTo>
                    <a:pt x="119684" y="850976"/>
                  </a:lnTo>
                  <a:lnTo>
                    <a:pt x="84937" y="824141"/>
                  </a:lnTo>
                  <a:lnTo>
                    <a:pt x="43929" y="806831"/>
                  </a:lnTo>
                  <a:lnTo>
                    <a:pt x="0" y="800925"/>
                  </a:lnTo>
                  <a:lnTo>
                    <a:pt x="0" y="1143850"/>
                  </a:lnTo>
                  <a:lnTo>
                    <a:pt x="43929" y="1137945"/>
                  </a:lnTo>
                  <a:lnTo>
                    <a:pt x="84937" y="1120635"/>
                  </a:lnTo>
                  <a:lnTo>
                    <a:pt x="119684" y="1093787"/>
                  </a:lnTo>
                  <a:lnTo>
                    <a:pt x="146532" y="1059040"/>
                  </a:lnTo>
                  <a:lnTo>
                    <a:pt x="163842" y="1018019"/>
                  </a:lnTo>
                  <a:lnTo>
                    <a:pt x="169964" y="972388"/>
                  </a:lnTo>
                  <a:close/>
                </a:path>
                <a:path w="956310" h="1144270" extrusionOk="0">
                  <a:moveTo>
                    <a:pt x="955814" y="422198"/>
                  </a:moveTo>
                  <a:lnTo>
                    <a:pt x="952982" y="372960"/>
                  </a:lnTo>
                  <a:lnTo>
                    <a:pt x="944664" y="325386"/>
                  </a:lnTo>
                  <a:lnTo>
                    <a:pt x="931202" y="279806"/>
                  </a:lnTo>
                  <a:lnTo>
                    <a:pt x="912901" y="236524"/>
                  </a:lnTo>
                  <a:lnTo>
                    <a:pt x="890092" y="195859"/>
                  </a:lnTo>
                  <a:lnTo>
                    <a:pt x="863066" y="158140"/>
                  </a:lnTo>
                  <a:lnTo>
                    <a:pt x="832154" y="123659"/>
                  </a:lnTo>
                  <a:lnTo>
                    <a:pt x="797687" y="92748"/>
                  </a:lnTo>
                  <a:lnTo>
                    <a:pt x="759955" y="65735"/>
                  </a:lnTo>
                  <a:lnTo>
                    <a:pt x="719289" y="42913"/>
                  </a:lnTo>
                  <a:lnTo>
                    <a:pt x="676008" y="24612"/>
                  </a:lnTo>
                  <a:lnTo>
                    <a:pt x="630428" y="11150"/>
                  </a:lnTo>
                  <a:lnTo>
                    <a:pt x="582853" y="2844"/>
                  </a:lnTo>
                  <a:lnTo>
                    <a:pt x="533615" y="0"/>
                  </a:lnTo>
                  <a:lnTo>
                    <a:pt x="484378" y="2844"/>
                  </a:lnTo>
                  <a:lnTo>
                    <a:pt x="436816" y="11150"/>
                  </a:lnTo>
                  <a:lnTo>
                    <a:pt x="391236" y="24612"/>
                  </a:lnTo>
                  <a:lnTo>
                    <a:pt x="347954" y="42913"/>
                  </a:lnTo>
                  <a:lnTo>
                    <a:pt x="307289" y="65735"/>
                  </a:lnTo>
                  <a:lnTo>
                    <a:pt x="269557" y="92748"/>
                  </a:lnTo>
                  <a:lnTo>
                    <a:pt x="235077" y="123659"/>
                  </a:lnTo>
                  <a:lnTo>
                    <a:pt x="204177" y="158140"/>
                  </a:lnTo>
                  <a:lnTo>
                    <a:pt x="177152" y="195859"/>
                  </a:lnTo>
                  <a:lnTo>
                    <a:pt x="154330" y="236524"/>
                  </a:lnTo>
                  <a:lnTo>
                    <a:pt x="136029" y="279806"/>
                  </a:lnTo>
                  <a:lnTo>
                    <a:pt x="122567" y="325386"/>
                  </a:lnTo>
                  <a:lnTo>
                    <a:pt x="114261" y="372960"/>
                  </a:lnTo>
                  <a:lnTo>
                    <a:pt x="111417" y="422198"/>
                  </a:lnTo>
                  <a:lnTo>
                    <a:pt x="114261" y="471436"/>
                  </a:lnTo>
                  <a:lnTo>
                    <a:pt x="122567" y="518998"/>
                  </a:lnTo>
                  <a:lnTo>
                    <a:pt x="136029" y="564591"/>
                  </a:lnTo>
                  <a:lnTo>
                    <a:pt x="154330" y="607872"/>
                  </a:lnTo>
                  <a:lnTo>
                    <a:pt x="177152" y="648538"/>
                  </a:lnTo>
                  <a:lnTo>
                    <a:pt x="204177" y="686257"/>
                  </a:lnTo>
                  <a:lnTo>
                    <a:pt x="235077" y="720737"/>
                  </a:lnTo>
                  <a:lnTo>
                    <a:pt x="269557" y="751649"/>
                  </a:lnTo>
                  <a:lnTo>
                    <a:pt x="307289" y="778662"/>
                  </a:lnTo>
                  <a:lnTo>
                    <a:pt x="347954" y="801484"/>
                  </a:lnTo>
                  <a:lnTo>
                    <a:pt x="391236" y="819785"/>
                  </a:lnTo>
                  <a:lnTo>
                    <a:pt x="436816" y="833247"/>
                  </a:lnTo>
                  <a:lnTo>
                    <a:pt x="484378" y="841552"/>
                  </a:lnTo>
                  <a:lnTo>
                    <a:pt x="533615" y="844397"/>
                  </a:lnTo>
                  <a:lnTo>
                    <a:pt x="582853" y="841552"/>
                  </a:lnTo>
                  <a:lnTo>
                    <a:pt x="630428" y="833247"/>
                  </a:lnTo>
                  <a:lnTo>
                    <a:pt x="676008" y="819785"/>
                  </a:lnTo>
                  <a:lnTo>
                    <a:pt x="719289" y="801484"/>
                  </a:lnTo>
                  <a:lnTo>
                    <a:pt x="759955" y="778662"/>
                  </a:lnTo>
                  <a:lnTo>
                    <a:pt x="797687" y="751649"/>
                  </a:lnTo>
                  <a:lnTo>
                    <a:pt x="832154" y="720737"/>
                  </a:lnTo>
                  <a:lnTo>
                    <a:pt x="863066" y="686257"/>
                  </a:lnTo>
                  <a:lnTo>
                    <a:pt x="890092" y="648538"/>
                  </a:lnTo>
                  <a:lnTo>
                    <a:pt x="912901" y="607872"/>
                  </a:lnTo>
                  <a:lnTo>
                    <a:pt x="931202" y="564591"/>
                  </a:lnTo>
                  <a:lnTo>
                    <a:pt x="944664" y="518998"/>
                  </a:lnTo>
                  <a:lnTo>
                    <a:pt x="952982" y="471436"/>
                  </a:lnTo>
                  <a:lnTo>
                    <a:pt x="955814" y="422198"/>
                  </a:lnTo>
                  <a:close/>
                </a:path>
              </a:pathLst>
            </a:custGeom>
            <a:solidFill>
              <a:srgbClr val="0C8AC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ext and objects2" type="twoObj">
  <p:cSld name="TWO_OBJECTS">
    <p:spTree>
      <p:nvGrpSpPr>
        <p:cNvPr id="1" name="Shape 61"/>
        <p:cNvGrpSpPr/>
        <p:nvPr/>
      </p:nvGrpSpPr>
      <p:grpSpPr>
        <a:xfrm>
          <a:off x="0" y="0"/>
          <a:ext cx="0" cy="0"/>
          <a:chOff x="0" y="0"/>
          <a:chExt cx="0" cy="0"/>
        </a:xfrm>
      </p:grpSpPr>
      <p:sp>
        <p:nvSpPr>
          <p:cNvPr id="62" name="Google Shape;62;p62"/>
          <p:cNvSpPr txBox="1">
            <a:spLocks noGrp="1"/>
          </p:cNvSpPr>
          <p:nvPr>
            <p:ph type="title"/>
          </p:nvPr>
        </p:nvSpPr>
        <p:spPr>
          <a:xfrm>
            <a:off x="838200" y="365125"/>
            <a:ext cx="9356678"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400"/>
              <a:buNone/>
              <a:defRPr b="1">
                <a:solidFill>
                  <a:srgbClr val="415E7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6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64" name="Google Shape;64;p6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grpSp>
        <p:nvGrpSpPr>
          <p:cNvPr id="65" name="Google Shape;65;p62"/>
          <p:cNvGrpSpPr/>
          <p:nvPr/>
        </p:nvGrpSpPr>
        <p:grpSpPr>
          <a:xfrm rot="-5713666">
            <a:off x="10623557" y="78627"/>
            <a:ext cx="1765287" cy="1591083"/>
            <a:chOff x="65562" y="75628"/>
            <a:chExt cx="1385843" cy="1249083"/>
          </a:xfrm>
        </p:grpSpPr>
        <p:sp>
          <p:nvSpPr>
            <p:cNvPr id="66" name="Google Shape;66;p62"/>
            <p:cNvSpPr/>
            <p:nvPr/>
          </p:nvSpPr>
          <p:spPr>
            <a:xfrm>
              <a:off x="214786" y="235907"/>
              <a:ext cx="657225" cy="657225"/>
            </a:xfrm>
            <a:custGeom>
              <a:avLst/>
              <a:gdLst/>
              <a:ahLst/>
              <a:cxnLst/>
              <a:rect l="l" t="t" r="r" b="b"/>
              <a:pathLst>
                <a:path w="657225" h="657225" extrusionOk="0">
                  <a:moveTo>
                    <a:pt x="328599" y="0"/>
                  </a:moveTo>
                  <a:lnTo>
                    <a:pt x="280041" y="3562"/>
                  </a:lnTo>
                  <a:lnTo>
                    <a:pt x="233694" y="13912"/>
                  </a:lnTo>
                  <a:lnTo>
                    <a:pt x="190069" y="30540"/>
                  </a:lnTo>
                  <a:lnTo>
                    <a:pt x="149672" y="52938"/>
                  </a:lnTo>
                  <a:lnTo>
                    <a:pt x="113013" y="80599"/>
                  </a:lnTo>
                  <a:lnTo>
                    <a:pt x="80599" y="113013"/>
                  </a:lnTo>
                  <a:lnTo>
                    <a:pt x="52938" y="149672"/>
                  </a:lnTo>
                  <a:lnTo>
                    <a:pt x="30540" y="190069"/>
                  </a:lnTo>
                  <a:lnTo>
                    <a:pt x="13912" y="233694"/>
                  </a:lnTo>
                  <a:lnTo>
                    <a:pt x="3562" y="280041"/>
                  </a:lnTo>
                  <a:lnTo>
                    <a:pt x="0" y="328599"/>
                  </a:lnTo>
                  <a:lnTo>
                    <a:pt x="3562" y="377158"/>
                  </a:lnTo>
                  <a:lnTo>
                    <a:pt x="13912" y="423504"/>
                  </a:lnTo>
                  <a:lnTo>
                    <a:pt x="30540" y="467130"/>
                  </a:lnTo>
                  <a:lnTo>
                    <a:pt x="52938" y="507526"/>
                  </a:lnTo>
                  <a:lnTo>
                    <a:pt x="80599" y="544186"/>
                  </a:lnTo>
                  <a:lnTo>
                    <a:pt x="113013" y="576600"/>
                  </a:lnTo>
                  <a:lnTo>
                    <a:pt x="149672" y="604260"/>
                  </a:lnTo>
                  <a:lnTo>
                    <a:pt x="190069" y="626659"/>
                  </a:lnTo>
                  <a:lnTo>
                    <a:pt x="233694" y="643287"/>
                  </a:lnTo>
                  <a:lnTo>
                    <a:pt x="280041" y="653636"/>
                  </a:lnTo>
                  <a:lnTo>
                    <a:pt x="328599" y="657199"/>
                  </a:lnTo>
                  <a:lnTo>
                    <a:pt x="377158" y="653636"/>
                  </a:lnTo>
                  <a:lnTo>
                    <a:pt x="423504" y="643287"/>
                  </a:lnTo>
                  <a:lnTo>
                    <a:pt x="467130" y="626659"/>
                  </a:lnTo>
                  <a:lnTo>
                    <a:pt x="507526" y="604260"/>
                  </a:lnTo>
                  <a:lnTo>
                    <a:pt x="544186" y="576600"/>
                  </a:lnTo>
                  <a:lnTo>
                    <a:pt x="576600" y="544186"/>
                  </a:lnTo>
                  <a:lnTo>
                    <a:pt x="604260" y="507526"/>
                  </a:lnTo>
                  <a:lnTo>
                    <a:pt x="626659" y="467130"/>
                  </a:lnTo>
                  <a:lnTo>
                    <a:pt x="643287" y="423504"/>
                  </a:lnTo>
                  <a:lnTo>
                    <a:pt x="653636" y="377158"/>
                  </a:lnTo>
                  <a:lnTo>
                    <a:pt x="657199" y="328599"/>
                  </a:lnTo>
                  <a:lnTo>
                    <a:pt x="653636" y="280041"/>
                  </a:lnTo>
                  <a:lnTo>
                    <a:pt x="643287" y="233694"/>
                  </a:lnTo>
                  <a:lnTo>
                    <a:pt x="626659" y="190069"/>
                  </a:lnTo>
                  <a:lnTo>
                    <a:pt x="604260" y="149672"/>
                  </a:lnTo>
                  <a:lnTo>
                    <a:pt x="576600" y="113013"/>
                  </a:lnTo>
                  <a:lnTo>
                    <a:pt x="544186" y="80599"/>
                  </a:lnTo>
                  <a:lnTo>
                    <a:pt x="507526" y="52938"/>
                  </a:lnTo>
                  <a:lnTo>
                    <a:pt x="467130" y="30540"/>
                  </a:lnTo>
                  <a:lnTo>
                    <a:pt x="423504" y="13912"/>
                  </a:lnTo>
                  <a:lnTo>
                    <a:pt x="377158" y="3562"/>
                  </a:lnTo>
                  <a:lnTo>
                    <a:pt x="328599" y="0"/>
                  </a:lnTo>
                  <a:close/>
                </a:path>
              </a:pathLst>
            </a:custGeom>
            <a:solidFill>
              <a:srgbClr val="AD88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7" name="Google Shape;67;p62"/>
            <p:cNvSpPr/>
            <p:nvPr/>
          </p:nvSpPr>
          <p:spPr>
            <a:xfrm>
              <a:off x="922324" y="191725"/>
              <a:ext cx="341630" cy="341630"/>
            </a:xfrm>
            <a:custGeom>
              <a:avLst/>
              <a:gdLst/>
              <a:ahLst/>
              <a:cxnLst/>
              <a:rect l="l" t="t" r="r" b="b"/>
              <a:pathLst>
                <a:path w="341630" h="341630" extrusionOk="0">
                  <a:moveTo>
                    <a:pt x="189124" y="0"/>
                  </a:moveTo>
                  <a:lnTo>
                    <a:pt x="144620" y="989"/>
                  </a:lnTo>
                  <a:lnTo>
                    <a:pt x="100467" y="14069"/>
                  </a:lnTo>
                  <a:lnTo>
                    <a:pt x="61334" y="38340"/>
                  </a:lnTo>
                  <a:lnTo>
                    <a:pt x="30995" y="70913"/>
                  </a:lnTo>
                  <a:lnTo>
                    <a:pt x="10276" y="109627"/>
                  </a:lnTo>
                  <a:lnTo>
                    <a:pt x="0" y="152317"/>
                  </a:lnTo>
                  <a:lnTo>
                    <a:pt x="989" y="196822"/>
                  </a:lnTo>
                  <a:lnTo>
                    <a:pt x="14069" y="240980"/>
                  </a:lnTo>
                  <a:lnTo>
                    <a:pt x="38340" y="280113"/>
                  </a:lnTo>
                  <a:lnTo>
                    <a:pt x="70913" y="310451"/>
                  </a:lnTo>
                  <a:lnTo>
                    <a:pt x="109625" y="331170"/>
                  </a:lnTo>
                  <a:lnTo>
                    <a:pt x="152313" y="341447"/>
                  </a:lnTo>
                  <a:lnTo>
                    <a:pt x="196815" y="340457"/>
                  </a:lnTo>
                  <a:lnTo>
                    <a:pt x="240967" y="327378"/>
                  </a:lnTo>
                  <a:lnTo>
                    <a:pt x="280106" y="303107"/>
                  </a:lnTo>
                  <a:lnTo>
                    <a:pt x="310447" y="270533"/>
                  </a:lnTo>
                  <a:lnTo>
                    <a:pt x="331169" y="231820"/>
                  </a:lnTo>
                  <a:lnTo>
                    <a:pt x="341447" y="189129"/>
                  </a:lnTo>
                  <a:lnTo>
                    <a:pt x="340457" y="144624"/>
                  </a:lnTo>
                  <a:lnTo>
                    <a:pt x="327378" y="100467"/>
                  </a:lnTo>
                  <a:lnTo>
                    <a:pt x="303106" y="61334"/>
                  </a:lnTo>
                  <a:lnTo>
                    <a:pt x="270530" y="30995"/>
                  </a:lnTo>
                  <a:lnTo>
                    <a:pt x="231815" y="10276"/>
                  </a:lnTo>
                  <a:lnTo>
                    <a:pt x="189124" y="0"/>
                  </a:lnTo>
                  <a:close/>
                </a:path>
              </a:pathLst>
            </a:custGeom>
            <a:solidFill>
              <a:srgbClr val="41607C"/>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8" name="Google Shape;68;p62"/>
            <p:cNvSpPr/>
            <p:nvPr/>
          </p:nvSpPr>
          <p:spPr>
            <a:xfrm>
              <a:off x="835455" y="708761"/>
              <a:ext cx="615950" cy="615950"/>
            </a:xfrm>
            <a:custGeom>
              <a:avLst/>
              <a:gdLst/>
              <a:ahLst/>
              <a:cxnLst/>
              <a:rect l="l" t="t" r="r" b="b"/>
              <a:pathLst>
                <a:path w="615950" h="615950" extrusionOk="0">
                  <a:moveTo>
                    <a:pt x="307911" y="0"/>
                  </a:moveTo>
                  <a:lnTo>
                    <a:pt x="262411" y="3338"/>
                  </a:lnTo>
                  <a:lnTo>
                    <a:pt x="218983" y="13036"/>
                  </a:lnTo>
                  <a:lnTo>
                    <a:pt x="178104" y="28618"/>
                  </a:lnTo>
                  <a:lnTo>
                    <a:pt x="140251" y="49606"/>
                  </a:lnTo>
                  <a:lnTo>
                    <a:pt x="105899" y="75526"/>
                  </a:lnTo>
                  <a:lnTo>
                    <a:pt x="75526" y="105899"/>
                  </a:lnTo>
                  <a:lnTo>
                    <a:pt x="49606" y="140251"/>
                  </a:lnTo>
                  <a:lnTo>
                    <a:pt x="28618" y="178104"/>
                  </a:lnTo>
                  <a:lnTo>
                    <a:pt x="13036" y="218983"/>
                  </a:lnTo>
                  <a:lnTo>
                    <a:pt x="3338" y="262411"/>
                  </a:lnTo>
                  <a:lnTo>
                    <a:pt x="0" y="307911"/>
                  </a:lnTo>
                  <a:lnTo>
                    <a:pt x="3338" y="353411"/>
                  </a:lnTo>
                  <a:lnTo>
                    <a:pt x="13036" y="396839"/>
                  </a:lnTo>
                  <a:lnTo>
                    <a:pt x="28618" y="437718"/>
                  </a:lnTo>
                  <a:lnTo>
                    <a:pt x="49606" y="475571"/>
                  </a:lnTo>
                  <a:lnTo>
                    <a:pt x="75526" y="509923"/>
                  </a:lnTo>
                  <a:lnTo>
                    <a:pt x="105899" y="540296"/>
                  </a:lnTo>
                  <a:lnTo>
                    <a:pt x="140251" y="566216"/>
                  </a:lnTo>
                  <a:lnTo>
                    <a:pt x="178104" y="587204"/>
                  </a:lnTo>
                  <a:lnTo>
                    <a:pt x="218983" y="602786"/>
                  </a:lnTo>
                  <a:lnTo>
                    <a:pt x="262411" y="612484"/>
                  </a:lnTo>
                  <a:lnTo>
                    <a:pt x="307911" y="615823"/>
                  </a:lnTo>
                  <a:lnTo>
                    <a:pt x="353415" y="612484"/>
                  </a:lnTo>
                  <a:lnTo>
                    <a:pt x="396845" y="602786"/>
                  </a:lnTo>
                  <a:lnTo>
                    <a:pt x="437726" y="587204"/>
                  </a:lnTo>
                  <a:lnTo>
                    <a:pt x="475581" y="566216"/>
                  </a:lnTo>
                  <a:lnTo>
                    <a:pt x="509933" y="540296"/>
                  </a:lnTo>
                  <a:lnTo>
                    <a:pt x="540308" y="509923"/>
                  </a:lnTo>
                  <a:lnTo>
                    <a:pt x="566228" y="475571"/>
                  </a:lnTo>
                  <a:lnTo>
                    <a:pt x="587217" y="437718"/>
                  </a:lnTo>
                  <a:lnTo>
                    <a:pt x="602798" y="396839"/>
                  </a:lnTo>
                  <a:lnTo>
                    <a:pt x="612497" y="353411"/>
                  </a:lnTo>
                  <a:lnTo>
                    <a:pt x="615835" y="307911"/>
                  </a:lnTo>
                  <a:lnTo>
                    <a:pt x="612497" y="262411"/>
                  </a:lnTo>
                  <a:lnTo>
                    <a:pt x="602798" y="218983"/>
                  </a:lnTo>
                  <a:lnTo>
                    <a:pt x="587217" y="178104"/>
                  </a:lnTo>
                  <a:lnTo>
                    <a:pt x="566228" y="140251"/>
                  </a:lnTo>
                  <a:lnTo>
                    <a:pt x="540308" y="105899"/>
                  </a:lnTo>
                  <a:lnTo>
                    <a:pt x="509933" y="75526"/>
                  </a:lnTo>
                  <a:lnTo>
                    <a:pt x="475581" y="49606"/>
                  </a:lnTo>
                  <a:lnTo>
                    <a:pt x="437726" y="28618"/>
                  </a:lnTo>
                  <a:lnTo>
                    <a:pt x="396845" y="13036"/>
                  </a:lnTo>
                  <a:lnTo>
                    <a:pt x="353415" y="3338"/>
                  </a:lnTo>
                  <a:lnTo>
                    <a:pt x="307911" y="0"/>
                  </a:lnTo>
                  <a:close/>
                </a:path>
              </a:pathLst>
            </a:custGeom>
            <a:solidFill>
              <a:srgbClr val="0C8AC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69" name="Google Shape;69;p62"/>
            <p:cNvPicPr preferRelativeResize="0"/>
            <p:nvPr/>
          </p:nvPicPr>
          <p:blipFill rotWithShape="1">
            <a:blip r:embed="rId2">
              <a:alphaModFix/>
            </a:blip>
            <a:srcRect/>
            <a:stretch/>
          </p:blipFill>
          <p:spPr>
            <a:xfrm>
              <a:off x="65562" y="688900"/>
              <a:ext cx="152260" cy="152260"/>
            </a:xfrm>
            <a:prstGeom prst="rect">
              <a:avLst/>
            </a:prstGeom>
            <a:noFill/>
            <a:ln>
              <a:noFill/>
            </a:ln>
          </p:spPr>
        </p:pic>
        <p:sp>
          <p:nvSpPr>
            <p:cNvPr id="70" name="Google Shape;70;p62"/>
            <p:cNvSpPr/>
            <p:nvPr/>
          </p:nvSpPr>
          <p:spPr>
            <a:xfrm>
              <a:off x="416514" y="1005155"/>
              <a:ext cx="297180" cy="297180"/>
            </a:xfrm>
            <a:custGeom>
              <a:avLst/>
              <a:gdLst/>
              <a:ahLst/>
              <a:cxnLst/>
              <a:rect l="l" t="t" r="r" b="b"/>
              <a:pathLst>
                <a:path w="297180" h="297180" extrusionOk="0">
                  <a:moveTo>
                    <a:pt x="160608" y="0"/>
                  </a:moveTo>
                  <a:lnTo>
                    <a:pt x="114746" y="3361"/>
                  </a:lnTo>
                  <a:lnTo>
                    <a:pt x="72467" y="20311"/>
                  </a:lnTo>
                  <a:lnTo>
                    <a:pt x="36987" y="49562"/>
                  </a:lnTo>
                  <a:lnTo>
                    <a:pt x="11522" y="89824"/>
                  </a:lnTo>
                  <a:lnTo>
                    <a:pt x="0" y="136046"/>
                  </a:lnTo>
                  <a:lnTo>
                    <a:pt x="3357" y="181905"/>
                  </a:lnTo>
                  <a:lnTo>
                    <a:pt x="20305" y="224184"/>
                  </a:lnTo>
                  <a:lnTo>
                    <a:pt x="49555" y="259667"/>
                  </a:lnTo>
                  <a:lnTo>
                    <a:pt x="89818" y="285138"/>
                  </a:lnTo>
                  <a:lnTo>
                    <a:pt x="136041" y="296655"/>
                  </a:lnTo>
                  <a:lnTo>
                    <a:pt x="181903" y="293293"/>
                  </a:lnTo>
                  <a:lnTo>
                    <a:pt x="224185" y="276343"/>
                  </a:lnTo>
                  <a:lnTo>
                    <a:pt x="259672" y="247092"/>
                  </a:lnTo>
                  <a:lnTo>
                    <a:pt x="285144" y="206830"/>
                  </a:lnTo>
                  <a:lnTo>
                    <a:pt x="296655" y="160607"/>
                  </a:lnTo>
                  <a:lnTo>
                    <a:pt x="293290" y="114746"/>
                  </a:lnTo>
                  <a:lnTo>
                    <a:pt x="276340" y="72465"/>
                  </a:lnTo>
                  <a:lnTo>
                    <a:pt x="247092" y="36982"/>
                  </a:lnTo>
                  <a:lnTo>
                    <a:pt x="206836" y="11516"/>
                  </a:lnTo>
                  <a:lnTo>
                    <a:pt x="160608" y="0"/>
                  </a:lnTo>
                  <a:close/>
                </a:path>
              </a:pathLst>
            </a:custGeom>
            <a:solidFill>
              <a:srgbClr val="8AC98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71" name="Google Shape;71;p62"/>
            <p:cNvPicPr preferRelativeResize="0"/>
            <p:nvPr/>
          </p:nvPicPr>
          <p:blipFill rotWithShape="1">
            <a:blip r:embed="rId3">
              <a:alphaModFix/>
            </a:blip>
            <a:srcRect/>
            <a:stretch/>
          </p:blipFill>
          <p:spPr>
            <a:xfrm>
              <a:off x="118451" y="75628"/>
              <a:ext cx="238142" cy="238142"/>
            </a:xfrm>
            <a:prstGeom prst="rect">
              <a:avLst/>
            </a:prstGeom>
            <a:noFill/>
            <a:ln>
              <a:noFill/>
            </a:ln>
          </p:spPr>
        </p:pic>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plit - Teal">
  <p:cSld name="Split - Teal">
    <p:spTree>
      <p:nvGrpSpPr>
        <p:cNvPr id="1" name="Shape 76"/>
        <p:cNvGrpSpPr/>
        <p:nvPr/>
      </p:nvGrpSpPr>
      <p:grpSpPr>
        <a:xfrm>
          <a:off x="0" y="0"/>
          <a:ext cx="0" cy="0"/>
          <a:chOff x="0" y="0"/>
          <a:chExt cx="0" cy="0"/>
        </a:xfrm>
      </p:grpSpPr>
      <p:sp>
        <p:nvSpPr>
          <p:cNvPr id="77" name="Google Shape;77;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8" name="Google Shape;78;p32"/>
          <p:cNvSpPr/>
          <p:nvPr/>
        </p:nvSpPr>
        <p:spPr>
          <a:xfrm>
            <a:off x="0" y="0"/>
            <a:ext cx="357254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16794"/>
              </a:solidFill>
              <a:latin typeface="Calibri"/>
              <a:ea typeface="Calibri"/>
              <a:cs typeface="Calibri"/>
              <a:sym typeface="Calibri"/>
            </a:endParaRPr>
          </a:p>
        </p:txBody>
      </p:sp>
      <p:pic>
        <p:nvPicPr>
          <p:cNvPr id="79" name="Google Shape;79;p32"/>
          <p:cNvPicPr preferRelativeResize="0"/>
          <p:nvPr/>
        </p:nvPicPr>
        <p:blipFill rotWithShape="1">
          <a:blip r:embed="rId2">
            <a:alphaModFix amt="20000"/>
          </a:blip>
          <a:srcRect l="4826" t="9031" r="39371" b="9029"/>
          <a:stretch/>
        </p:blipFill>
        <p:spPr>
          <a:xfrm>
            <a:off x="0" y="0"/>
            <a:ext cx="3572540" cy="6858000"/>
          </a:xfrm>
          <a:prstGeom prst="rect">
            <a:avLst/>
          </a:prstGeom>
          <a:noFill/>
          <a:ln>
            <a:noFill/>
          </a:ln>
        </p:spPr>
      </p:pic>
      <p:sp>
        <p:nvSpPr>
          <p:cNvPr id="80" name="Google Shape;80;p32"/>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3200"/>
              <a:buNone/>
              <a:defRPr sz="3200" b="1">
                <a:solidFill>
                  <a:schemeClr val="accent6"/>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2"/>
          <p:cNvSpPr txBox="1">
            <a:spLocks noGrp="1"/>
          </p:cNvSpPr>
          <p:nvPr>
            <p:ph type="body" idx="2"/>
          </p:nvPr>
        </p:nvSpPr>
        <p:spPr>
          <a:xfrm>
            <a:off x="4100513" y="2400300"/>
            <a:ext cx="7300912" cy="21288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5"/>
              </a:buClr>
              <a:buSzPts val="2800"/>
              <a:buChar char="•"/>
              <a:defRPr>
                <a:solidFill>
                  <a:schemeClr val="dk1"/>
                </a:solidFill>
              </a:defRPr>
            </a:lvl1pPr>
            <a:lvl2pPr marL="914400" lvl="1" indent="-381000" algn="l">
              <a:lnSpc>
                <a:spcPct val="90000"/>
              </a:lnSpc>
              <a:spcBef>
                <a:spcPts val="500"/>
              </a:spcBef>
              <a:spcAft>
                <a:spcPts val="0"/>
              </a:spcAft>
              <a:buClr>
                <a:schemeClr val="accent5"/>
              </a:buClr>
              <a:buSzPts val="2400"/>
              <a:buChar char="•"/>
              <a:defRPr>
                <a:solidFill>
                  <a:schemeClr val="dk1"/>
                </a:solidFill>
              </a:defRPr>
            </a:lvl2pPr>
            <a:lvl3pPr marL="1371600" lvl="2" indent="-355600" algn="l">
              <a:lnSpc>
                <a:spcPct val="90000"/>
              </a:lnSpc>
              <a:spcBef>
                <a:spcPts val="500"/>
              </a:spcBef>
              <a:spcAft>
                <a:spcPts val="0"/>
              </a:spcAft>
              <a:buClr>
                <a:schemeClr val="accent5"/>
              </a:buClr>
              <a:buSzPts val="2000"/>
              <a:buChar char="•"/>
              <a:defRPr>
                <a:solidFill>
                  <a:schemeClr val="dk1"/>
                </a:solidFill>
              </a:defRPr>
            </a:lvl3pPr>
            <a:lvl4pPr marL="1828800" lvl="3" indent="-342900" algn="l">
              <a:lnSpc>
                <a:spcPct val="90000"/>
              </a:lnSpc>
              <a:spcBef>
                <a:spcPts val="500"/>
              </a:spcBef>
              <a:spcAft>
                <a:spcPts val="0"/>
              </a:spcAft>
              <a:buClr>
                <a:schemeClr val="accent5"/>
              </a:buClr>
              <a:buSzPts val="1800"/>
              <a:buChar char="•"/>
              <a:defRPr>
                <a:solidFill>
                  <a:schemeClr val="dk1"/>
                </a:solidFill>
              </a:defRPr>
            </a:lvl4pPr>
            <a:lvl5pPr marL="2286000" lvl="4" indent="-342900" algn="l">
              <a:lnSpc>
                <a:spcPct val="90000"/>
              </a:lnSpc>
              <a:spcBef>
                <a:spcPts val="500"/>
              </a:spcBef>
              <a:spcAft>
                <a:spcPts val="0"/>
              </a:spcAft>
              <a:buClr>
                <a:schemeClr val="accent5"/>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32"/>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1">
                <a:solidFill>
                  <a:schemeClr val="lt1"/>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ver - Purple Background">
  <p:cSld name="Cover - Purple Background">
    <p:bg>
      <p:bgPr>
        <a:blipFill>
          <a:blip r:embed="rId2">
            <a:alphaModFix/>
          </a:blip>
          <a:stretch>
            <a:fillRect/>
          </a:stretch>
        </a:blipFill>
        <a:effectLst/>
      </p:bgPr>
    </p:bg>
    <p:spTree>
      <p:nvGrpSpPr>
        <p:cNvPr id="1" name="Shape 83"/>
        <p:cNvGrpSpPr/>
        <p:nvPr/>
      </p:nvGrpSpPr>
      <p:grpSpPr>
        <a:xfrm>
          <a:off x="0" y="0"/>
          <a:ext cx="0" cy="0"/>
          <a:chOff x="0" y="0"/>
          <a:chExt cx="0" cy="0"/>
        </a:xfrm>
      </p:grpSpPr>
      <p:sp>
        <p:nvSpPr>
          <p:cNvPr id="84" name="Google Shape;84;p39"/>
          <p:cNvSpPr/>
          <p:nvPr/>
        </p:nvSpPr>
        <p:spPr>
          <a:xfrm>
            <a:off x="0" y="0"/>
            <a:ext cx="12192000" cy="6858000"/>
          </a:xfrm>
          <a:prstGeom prst="rect">
            <a:avLst/>
          </a:prstGeom>
          <a:solidFill>
            <a:srgbClr val="97467D">
              <a:alpha val="77254"/>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5" name="Google Shape;85;p39"/>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6" name="Google Shape;86;p39"/>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7" name="Google Shape;87;p39"/>
          <p:cNvSpPr/>
          <p:nvPr/>
        </p:nvSpPr>
        <p:spPr>
          <a:xfrm>
            <a:off x="5083215" y="2704632"/>
            <a:ext cx="2025570" cy="119131"/>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405E79"/>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ver - Teal Background">
  <p:cSld name="Cover - Teal Background">
    <p:bg>
      <p:bgPr>
        <a:blipFill>
          <a:blip r:embed="rId2">
            <a:alphaModFix/>
          </a:blip>
          <a:stretch>
            <a:fillRect/>
          </a:stretch>
        </a:blipFill>
        <a:effectLst/>
      </p:bgPr>
    </p:bg>
    <p:spTree>
      <p:nvGrpSpPr>
        <p:cNvPr id="1" name="Shape 88"/>
        <p:cNvGrpSpPr/>
        <p:nvPr/>
      </p:nvGrpSpPr>
      <p:grpSpPr>
        <a:xfrm>
          <a:off x="0" y="0"/>
          <a:ext cx="0" cy="0"/>
          <a:chOff x="0" y="0"/>
          <a:chExt cx="0" cy="0"/>
        </a:xfrm>
      </p:grpSpPr>
      <p:sp>
        <p:nvSpPr>
          <p:cNvPr id="89" name="Google Shape;89;p40"/>
          <p:cNvSpPr/>
          <p:nvPr/>
        </p:nvSpPr>
        <p:spPr>
          <a:xfrm>
            <a:off x="0" y="0"/>
            <a:ext cx="12192000" cy="6858000"/>
          </a:xfrm>
          <a:prstGeom prst="rect">
            <a:avLst/>
          </a:prstGeom>
          <a:solidFill>
            <a:srgbClr val="35B2B4">
              <a:alpha val="77254"/>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0" name="Google Shape;90;p40"/>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 name="Google Shape;91;p40"/>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2" name="Google Shape;92;p40"/>
          <p:cNvSpPr/>
          <p:nvPr/>
        </p:nvSpPr>
        <p:spPr>
          <a:xfrm>
            <a:off x="5083215" y="2704632"/>
            <a:ext cx="2025570" cy="11913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405E79"/>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ver - Green Background">
  <p:cSld name="Cover - Green Background">
    <p:bg>
      <p:bgPr>
        <a:blipFill>
          <a:blip r:embed="rId2">
            <a:alphaModFix/>
          </a:blip>
          <a:stretch>
            <a:fillRect/>
          </a:stretch>
        </a:blipFill>
        <a:effectLst/>
      </p:bgPr>
    </p:bg>
    <p:spTree>
      <p:nvGrpSpPr>
        <p:cNvPr id="1" name="Shape 93"/>
        <p:cNvGrpSpPr/>
        <p:nvPr/>
      </p:nvGrpSpPr>
      <p:grpSpPr>
        <a:xfrm>
          <a:off x="0" y="0"/>
          <a:ext cx="0" cy="0"/>
          <a:chOff x="0" y="0"/>
          <a:chExt cx="0" cy="0"/>
        </a:xfrm>
      </p:grpSpPr>
      <p:sp>
        <p:nvSpPr>
          <p:cNvPr id="94" name="Google Shape;94;p41"/>
          <p:cNvSpPr/>
          <p:nvPr/>
        </p:nvSpPr>
        <p:spPr>
          <a:xfrm>
            <a:off x="0" y="0"/>
            <a:ext cx="12192000" cy="6858000"/>
          </a:xfrm>
          <a:prstGeom prst="rect">
            <a:avLst/>
          </a:prstGeom>
          <a:solidFill>
            <a:srgbClr val="95CD7A">
              <a:alpha val="7254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5" name="Google Shape;95;p41"/>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6" name="Google Shape;96;p41"/>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7" name="Google Shape;97;p41"/>
          <p:cNvSpPr/>
          <p:nvPr/>
        </p:nvSpPr>
        <p:spPr>
          <a:xfrm>
            <a:off x="5083215" y="2704632"/>
            <a:ext cx="2025570" cy="11913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405E79"/>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mp; Text - Blue">
  <p:cSld name="Title &amp; Text - Blue">
    <p:spTree>
      <p:nvGrpSpPr>
        <p:cNvPr id="1" name="Shape 98"/>
        <p:cNvGrpSpPr/>
        <p:nvPr/>
      </p:nvGrpSpPr>
      <p:grpSpPr>
        <a:xfrm>
          <a:off x="0" y="0"/>
          <a:ext cx="0" cy="0"/>
          <a:chOff x="0" y="0"/>
          <a:chExt cx="0" cy="0"/>
        </a:xfrm>
      </p:grpSpPr>
      <p:sp>
        <p:nvSpPr>
          <p:cNvPr id="99" name="Google Shape;99;p42"/>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600"/>
              <a:buFont typeface="Helvetica Neue"/>
              <a:buNone/>
              <a:defRPr sz="3600" b="1">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00" name="Google Shape;100;p42"/>
          <p:cNvCxnSpPr/>
          <p:nvPr/>
        </p:nvCxnSpPr>
        <p:spPr>
          <a:xfrm rot="10800000" flipH="1">
            <a:off x="656024" y="1635973"/>
            <a:ext cx="10820189" cy="33878"/>
          </a:xfrm>
          <a:prstGeom prst="straightConnector1">
            <a:avLst/>
          </a:prstGeom>
          <a:noFill/>
          <a:ln w="9525" cap="flat" cmpd="sng">
            <a:solidFill>
              <a:srgbClr val="036794"/>
            </a:solidFill>
            <a:prstDash val="solid"/>
            <a:miter lim="800000"/>
            <a:headEnd type="none" w="sm" len="sm"/>
            <a:tailEnd type="none" w="sm" len="sm"/>
          </a:ln>
        </p:spPr>
      </p:cxnSp>
      <p:sp>
        <p:nvSpPr>
          <p:cNvPr id="101" name="Google Shape;101;p42"/>
          <p:cNvSpPr/>
          <p:nvPr/>
        </p:nvSpPr>
        <p:spPr>
          <a:xfrm>
            <a:off x="7858954" y="1589835"/>
            <a:ext cx="3617259" cy="92275"/>
          </a:xfrm>
          <a:prstGeom prst="rect">
            <a:avLst/>
          </a:prstGeom>
          <a:solidFill>
            <a:srgbClr val="03679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2" name="Google Shape;102;p42"/>
          <p:cNvSpPr txBox="1">
            <a:spLocks noGrp="1"/>
          </p:cNvSpPr>
          <p:nvPr>
            <p:ph type="body" idx="1"/>
          </p:nvPr>
        </p:nvSpPr>
        <p:spPr>
          <a:xfrm>
            <a:off x="656022" y="1971675"/>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800"/>
              <a:buNone/>
              <a:defRPr b="1">
                <a:solidFill>
                  <a:schemeClr val="accent3"/>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3" name="Google Shape;103;p42"/>
          <p:cNvSpPr txBox="1">
            <a:spLocks noGrp="1"/>
          </p:cNvSpPr>
          <p:nvPr>
            <p:ph type="body" idx="2"/>
          </p:nvPr>
        </p:nvSpPr>
        <p:spPr>
          <a:xfrm>
            <a:off x="656021" y="2614613"/>
            <a:ext cx="10820015" cy="37719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3"/>
              </a:buClr>
              <a:buSzPts val="2800"/>
              <a:buChar char="•"/>
              <a:defRPr>
                <a:solidFill>
                  <a:schemeClr val="dk1"/>
                </a:solidFill>
              </a:defRPr>
            </a:lvl1pPr>
            <a:lvl2pPr marL="914400" lvl="1" indent="-381000" algn="l">
              <a:lnSpc>
                <a:spcPct val="90000"/>
              </a:lnSpc>
              <a:spcBef>
                <a:spcPts val="500"/>
              </a:spcBef>
              <a:spcAft>
                <a:spcPts val="0"/>
              </a:spcAft>
              <a:buClr>
                <a:schemeClr val="accent3"/>
              </a:buClr>
              <a:buSzPts val="2400"/>
              <a:buChar char="•"/>
              <a:defRPr>
                <a:solidFill>
                  <a:schemeClr val="dk1"/>
                </a:solidFill>
              </a:defRPr>
            </a:lvl2pPr>
            <a:lvl3pPr marL="1371600" lvl="2" indent="-355600" algn="l">
              <a:lnSpc>
                <a:spcPct val="90000"/>
              </a:lnSpc>
              <a:spcBef>
                <a:spcPts val="500"/>
              </a:spcBef>
              <a:spcAft>
                <a:spcPts val="0"/>
              </a:spcAft>
              <a:buClr>
                <a:schemeClr val="accent3"/>
              </a:buClr>
              <a:buSzPts val="2000"/>
              <a:buChar char="•"/>
              <a:defRPr>
                <a:solidFill>
                  <a:schemeClr val="dk1"/>
                </a:solidFill>
              </a:defRPr>
            </a:lvl3pPr>
            <a:lvl4pPr marL="1828800" lvl="3" indent="-342900" algn="l">
              <a:lnSpc>
                <a:spcPct val="90000"/>
              </a:lnSpc>
              <a:spcBef>
                <a:spcPts val="500"/>
              </a:spcBef>
              <a:spcAft>
                <a:spcPts val="0"/>
              </a:spcAft>
              <a:buClr>
                <a:schemeClr val="accent3"/>
              </a:buClr>
              <a:buSzPts val="1800"/>
              <a:buChar char="•"/>
              <a:defRPr>
                <a:solidFill>
                  <a:schemeClr val="dk1"/>
                </a:solidFill>
              </a:defRPr>
            </a:lvl4pPr>
            <a:lvl5pPr marL="2286000" lvl="4" indent="-342900" algn="l">
              <a:lnSpc>
                <a:spcPct val="90000"/>
              </a:lnSpc>
              <a:spcBef>
                <a:spcPts val="500"/>
              </a:spcBef>
              <a:spcAft>
                <a:spcPts val="0"/>
              </a:spcAft>
              <a:buClr>
                <a:schemeClr val="accent3"/>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Helvetica Neue"/>
              <a:buNone/>
              <a:defRPr sz="4400" b="0" i="0" u="none" strike="noStrike" cap="none">
                <a:solidFill>
                  <a:schemeClr val="dk1"/>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 id="2147483669" r:id="rId20"/>
    <p:sldLayoutId id="2147483670"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4.jpg"/><Relationship Id="rId5" Type="http://schemas.openxmlformats.org/officeDocument/2006/relationships/image" Target="../media/image21.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23.jpg"/></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gif"/></Relationships>
</file>

<file path=ppt/slides/_rels/slide8.xml.rels><?xml version="1.0" encoding="UTF-8" standalone="yes"?>
<Relationships xmlns="http://schemas.openxmlformats.org/package/2006/relationships"><Relationship Id="rId3" Type="http://schemas.openxmlformats.org/officeDocument/2006/relationships/hyperlink" Target="http://www.alliancecpha.org/" TargetMode="External"/><Relationship Id="rId2" Type="http://schemas.openxmlformats.org/officeDocument/2006/relationships/notesSlide" Target="../notesSlides/notesSlide8.xml"/><Relationship Id="rId1" Type="http://schemas.openxmlformats.org/officeDocument/2006/relationships/slideLayout" Target="../slideLayouts/slideLayout21.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ubtítulo 19">
            <a:extLst>
              <a:ext uri="{FF2B5EF4-FFF2-40B4-BE49-F238E27FC236}">
                <a16:creationId xmlns:a16="http://schemas.microsoft.com/office/drawing/2014/main" id="{A188B990-E9BF-3B4A-B6C2-7FB16833BD54}"/>
              </a:ext>
            </a:extLst>
          </p:cNvPr>
          <p:cNvSpPr>
            <a:spLocks noGrp="1"/>
          </p:cNvSpPr>
          <p:nvPr>
            <p:ph type="subTitle" idx="1"/>
          </p:nvPr>
        </p:nvSpPr>
        <p:spPr>
          <a:xfrm>
            <a:off x="5210338" y="4240754"/>
            <a:ext cx="6631373" cy="1655762"/>
          </a:xfrm>
        </p:spPr>
        <p:txBody>
          <a:bodyPr rtlCol="1">
            <a:normAutofit/>
          </a:bodyPr>
          <a:lstStyle/>
          <a:p>
            <a:pPr algn="ctr" rtl="1"/>
            <a:r>
              <a:rPr lang="ar-LB" sz="3200">
                <a:effectLst>
                  <a:outerShdw blurRad="38100" dist="38100" dir="2700000" algn="tl">
                    <a:srgbClr val="000000">
                      <a:alpha val="43137"/>
                    </a:srgbClr>
                  </a:outerShdw>
                </a:effectLst>
              </a:rPr>
              <a:t>شرائح العرض</a:t>
            </a:r>
            <a:endParaRPr lang="ar" sz="3200" dirty="0">
              <a:effectLst>
                <a:outerShdw blurRad="38100" dist="38100" dir="2700000" algn="tl">
                  <a:srgbClr val="000000">
                    <a:alpha val="43137"/>
                  </a:srgbClr>
                </a:outerShdw>
              </a:effectLst>
            </a:endParaRPr>
          </a:p>
        </p:txBody>
      </p:sp>
      <p:sp>
        <p:nvSpPr>
          <p:cNvPr id="4" name="Google Shape;230;p1">
            <a:extLst>
              <a:ext uri="{FF2B5EF4-FFF2-40B4-BE49-F238E27FC236}">
                <a16:creationId xmlns:a16="http://schemas.microsoft.com/office/drawing/2014/main" id="{F6961068-5177-4C48-8715-A0F85A2C6652}"/>
              </a:ext>
            </a:extLst>
          </p:cNvPr>
          <p:cNvSpPr txBox="1">
            <a:spLocks noGrp="1"/>
          </p:cNvSpPr>
          <p:nvPr>
            <p:ph type="ctrTitle"/>
          </p:nvPr>
        </p:nvSpPr>
        <p:spPr>
          <a:xfrm>
            <a:off x="5210175" y="1331913"/>
            <a:ext cx="6630988" cy="2751482"/>
          </a:xfrm>
          <a:prstGeom prst="rect">
            <a:avLst/>
          </a:prstGeom>
          <a:noFill/>
          <a:ln>
            <a:noFill/>
          </a:ln>
        </p:spPr>
        <p:txBody>
          <a:bodyPr spcFirstLastPara="1" wrap="square" lIns="91425" tIns="45700" rIns="91425" bIns="45700" rtlCol="1" anchor="t" anchorCtr="0">
            <a:spAutoFit/>
          </a:bodyPr>
          <a:lstStyle/>
          <a:p>
            <a:pPr marL="0" marR="0" lvl="0" indent="0" algn="ctr" rtl="1">
              <a:spcBef>
                <a:spcPts val="0"/>
              </a:spcBef>
              <a:spcAft>
                <a:spcPts val="0"/>
              </a:spcAft>
              <a:buNone/>
            </a:pPr>
            <a:r>
              <a:rPr lang="ar" sz="4800" b="0" dirty="0">
                <a:solidFill>
                  <a:schemeClr val="bg1">
                    <a:lumMod val="65000"/>
                  </a:schemeClr>
                </a:solidFill>
                <a:latin typeface="Calibri"/>
                <a:cs typeface="Calibri"/>
                <a:sym typeface="Calibri"/>
              </a:rPr>
              <a:t>المعايير الدنيا لحماية الطفل في العمل الإنساني </a:t>
            </a:r>
            <a:endParaRPr sz="4800" b="0" dirty="0">
              <a:solidFill>
                <a:schemeClr val="bg1">
                  <a:lumMod val="65000"/>
                </a:schemeClr>
              </a:solidFill>
              <a:latin typeface="Calibri"/>
              <a:cs typeface="Calibri"/>
              <a:sym typeface="Arial"/>
            </a:endParaRPr>
          </a:p>
          <a:p>
            <a:pPr marL="0" marR="0" lvl="0" indent="0" algn="ctr" rtl="1">
              <a:spcBef>
                <a:spcPts val="0"/>
              </a:spcBef>
              <a:spcAft>
                <a:spcPts val="0"/>
              </a:spcAft>
              <a:buNone/>
            </a:pPr>
            <a:r>
              <a:rPr lang="ar" sz="4800" b="0" dirty="0">
                <a:solidFill>
                  <a:schemeClr val="bg1">
                    <a:lumMod val="65000"/>
                  </a:schemeClr>
                </a:solidFill>
                <a:latin typeface="Calibri"/>
                <a:cs typeface="Calibri"/>
                <a:sym typeface="Calibri"/>
              </a:rPr>
              <a:t>CPMS</a:t>
            </a:r>
            <a:endParaRPr sz="4800" b="0" dirty="0">
              <a:solidFill>
                <a:schemeClr val="bg1">
                  <a:lumMod val="65000"/>
                </a:schemeClr>
              </a:solidFill>
              <a:latin typeface="Calibri"/>
              <a:cs typeface="Calibri"/>
              <a:sym typeface="Arial"/>
            </a:endParaRPr>
          </a:p>
        </p:txBody>
      </p:sp>
    </p:spTree>
    <p:extLst>
      <p:ext uri="{BB962C8B-B14F-4D97-AF65-F5344CB8AC3E}">
        <p14:creationId xmlns:p14="http://schemas.microsoft.com/office/powerpoint/2010/main" val="29763284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4" name="Titre 3">
            <a:extLst>
              <a:ext uri="{FF2B5EF4-FFF2-40B4-BE49-F238E27FC236}">
                <a16:creationId xmlns:a16="http://schemas.microsoft.com/office/drawing/2014/main" id="{0F9C46EF-E846-43E0-9C81-4FA01205E416}"/>
              </a:ext>
            </a:extLst>
          </p:cNvPr>
          <p:cNvSpPr>
            <a:spLocks noGrp="1"/>
          </p:cNvSpPr>
          <p:nvPr>
            <p:ph type="title"/>
          </p:nvPr>
        </p:nvSpPr>
        <p:spPr>
          <a:xfrm>
            <a:off x="838200" y="584581"/>
            <a:ext cx="9372600" cy="1325563"/>
          </a:xfrm>
        </p:spPr>
        <p:txBody>
          <a:bodyPr rtlCol="1"/>
          <a:lstStyle/>
          <a:p>
            <a:pPr algn="r" rtl="1"/>
            <a:r>
              <a:rPr lang="ar" dirty="0">
                <a:solidFill>
                  <a:schemeClr val="accent1">
                    <a:lumMod val="75000"/>
                  </a:schemeClr>
                </a:solidFill>
              </a:rPr>
              <a:t>الهدف من المعايير</a:t>
            </a:r>
            <a:br>
              <a:rPr lang="en-US" dirty="0"/>
            </a:br>
            <a:endParaRPr lang="fr-FR" dirty="0"/>
          </a:p>
        </p:txBody>
      </p:sp>
      <p:sp>
        <p:nvSpPr>
          <p:cNvPr id="260" name="Google Shape;260;p5"/>
          <p:cNvSpPr txBox="1">
            <a:spLocks noGrp="1"/>
          </p:cNvSpPr>
          <p:nvPr>
            <p:ph idx="4294967295"/>
          </p:nvPr>
        </p:nvSpPr>
        <p:spPr>
          <a:xfrm>
            <a:off x="3523797" y="2055812"/>
            <a:ext cx="7830003" cy="3705427"/>
          </a:xfrm>
          <a:prstGeom prst="rect">
            <a:avLst/>
          </a:prstGeom>
          <a:noFill/>
          <a:ln>
            <a:noFill/>
          </a:ln>
        </p:spPr>
        <p:txBody>
          <a:bodyPr spcFirstLastPara="1" wrap="square" lIns="91425" tIns="45700" rIns="91425" bIns="45700" rtlCol="1" anchor="t" anchorCtr="0">
            <a:normAutofit fontScale="92500" lnSpcReduction="10000"/>
          </a:bodyPr>
          <a:lstStyle/>
          <a:p>
            <a:pPr marL="228600" lvl="0" indent="-228600" algn="r" rtl="1">
              <a:lnSpc>
                <a:spcPct val="90000"/>
              </a:lnSpc>
              <a:spcBef>
                <a:spcPts val="0"/>
              </a:spcBef>
              <a:spcAft>
                <a:spcPts val="0"/>
              </a:spcAft>
              <a:buSzPts val="2800"/>
              <a:buChar char="●"/>
            </a:pPr>
            <a:r>
              <a:rPr lang="ar" dirty="0">
                <a:solidFill>
                  <a:schemeClr val="bg2"/>
                </a:solidFill>
              </a:rPr>
              <a:t>وثيقة مرجعية لحماية الطفل في العمل الإنساني</a:t>
            </a:r>
            <a:endParaRPr dirty="0">
              <a:solidFill>
                <a:schemeClr val="bg2"/>
              </a:solidFill>
            </a:endParaRPr>
          </a:p>
          <a:p>
            <a:pPr marL="228600" lvl="0" indent="-228600" algn="r" rtl="1">
              <a:spcBef>
                <a:spcPts val="0"/>
              </a:spcBef>
              <a:spcAft>
                <a:spcPts val="0"/>
              </a:spcAft>
              <a:buSzPts val="2800"/>
              <a:buChar char="●"/>
            </a:pPr>
            <a:r>
              <a:rPr lang="ar" sz="2600" dirty="0">
                <a:solidFill>
                  <a:schemeClr val="bg2"/>
                </a:solidFill>
              </a:rPr>
              <a:t>أداة تعاونية، مشتركة بين الوكالات</a:t>
            </a:r>
            <a:endParaRPr sz="2600" dirty="0">
              <a:solidFill>
                <a:schemeClr val="bg2"/>
              </a:solidFill>
            </a:endParaRPr>
          </a:p>
          <a:p>
            <a:pPr marL="228600" lvl="0" indent="-228600" algn="r" rtl="1">
              <a:spcBef>
                <a:spcPts val="0"/>
              </a:spcBef>
              <a:spcAft>
                <a:spcPts val="0"/>
              </a:spcAft>
              <a:buSzPts val="2800"/>
              <a:buChar char="●"/>
            </a:pPr>
            <a:r>
              <a:rPr lang="ar" sz="2600" dirty="0">
                <a:solidFill>
                  <a:schemeClr val="bg2"/>
                </a:solidFill>
              </a:rPr>
              <a:t>تتماشى مع المعيار الإنساني الأساسي</a:t>
            </a:r>
            <a:endParaRPr sz="2600" dirty="0">
              <a:solidFill>
                <a:schemeClr val="bg2"/>
              </a:solidFill>
            </a:endParaRPr>
          </a:p>
          <a:p>
            <a:pPr marL="228600" lvl="0" indent="-228600" algn="r" rtl="1">
              <a:spcBef>
                <a:spcPts val="0"/>
              </a:spcBef>
              <a:buChar char="●"/>
            </a:pPr>
            <a:r>
              <a:rPr lang="ar-LB" sz="2600" dirty="0">
                <a:solidFill>
                  <a:schemeClr val="bg2"/>
                </a:solidFill>
              </a:rPr>
              <a:t>التكييف وفقاً للسياق لتسهيل التبنّي المحلي</a:t>
            </a:r>
          </a:p>
          <a:p>
            <a:pPr marL="0" lvl="0" indent="0" algn="r" rtl="1">
              <a:spcBef>
                <a:spcPts val="1000"/>
              </a:spcBef>
              <a:spcAft>
                <a:spcPts val="0"/>
              </a:spcAft>
              <a:buNone/>
            </a:pPr>
            <a:endParaRPr sz="2600" dirty="0">
              <a:solidFill>
                <a:schemeClr val="bg2"/>
              </a:solidFill>
            </a:endParaRPr>
          </a:p>
          <a:p>
            <a:pPr marL="228600" lvl="0" indent="-228600" algn="r" rtl="1">
              <a:spcBef>
                <a:spcPts val="1000"/>
              </a:spcBef>
              <a:spcAft>
                <a:spcPts val="0"/>
              </a:spcAft>
              <a:buSzPts val="2800"/>
              <a:buChar char="●"/>
            </a:pPr>
            <a:r>
              <a:rPr lang="ar" sz="2600" dirty="0">
                <a:solidFill>
                  <a:schemeClr val="bg2"/>
                </a:solidFill>
              </a:rPr>
              <a:t>الغرض:</a:t>
            </a:r>
            <a:endParaRPr sz="2600" dirty="0">
              <a:solidFill>
                <a:schemeClr val="bg2"/>
              </a:solidFill>
            </a:endParaRPr>
          </a:p>
          <a:p>
            <a:pPr marL="685800" lvl="1" indent="-241300" algn="r" rtl="1">
              <a:spcBef>
                <a:spcPts val="0"/>
              </a:spcBef>
              <a:spcAft>
                <a:spcPts val="0"/>
              </a:spcAft>
              <a:buSzPts val="2600"/>
              <a:buChar char="○"/>
            </a:pPr>
            <a:r>
              <a:rPr lang="ar" sz="2600" dirty="0">
                <a:solidFill>
                  <a:schemeClr val="bg2"/>
                </a:solidFill>
              </a:rPr>
              <a:t>الجودة والمساءلة</a:t>
            </a:r>
            <a:endParaRPr sz="2600" dirty="0">
              <a:solidFill>
                <a:schemeClr val="bg2"/>
              </a:solidFill>
            </a:endParaRPr>
          </a:p>
          <a:p>
            <a:pPr marL="685800" lvl="1" indent="-241300" algn="r" rtl="1">
              <a:spcBef>
                <a:spcPts val="0"/>
              </a:spcBef>
              <a:spcAft>
                <a:spcPts val="0"/>
              </a:spcAft>
              <a:buSzPts val="2600"/>
              <a:buChar char="○"/>
            </a:pPr>
            <a:r>
              <a:rPr lang="ar" sz="2600" dirty="0">
                <a:solidFill>
                  <a:schemeClr val="bg2"/>
                </a:solidFill>
              </a:rPr>
              <a:t>ال</a:t>
            </a:r>
            <a:r>
              <a:rPr lang="ar-LB" sz="2600" dirty="0">
                <a:solidFill>
                  <a:schemeClr val="bg2"/>
                </a:solidFill>
              </a:rPr>
              <a:t>تأثير</a:t>
            </a:r>
            <a:r>
              <a:rPr lang="ar" sz="2600" dirty="0">
                <a:solidFill>
                  <a:schemeClr val="bg2"/>
                </a:solidFill>
              </a:rPr>
              <a:t> على حماية الأطفال ورفاههم</a:t>
            </a:r>
            <a:endParaRPr lang="ar-LB" sz="2600" dirty="0">
              <a:solidFill>
                <a:schemeClr val="bg2"/>
              </a:solidFill>
            </a:endParaRPr>
          </a:p>
          <a:p>
            <a:pPr marL="444500" lvl="1" indent="0" algn="r" rtl="1">
              <a:spcBef>
                <a:spcPts val="0"/>
              </a:spcBef>
              <a:spcAft>
                <a:spcPts val="0"/>
              </a:spcAft>
              <a:buSzPts val="2600"/>
              <a:buNone/>
            </a:pPr>
            <a:endParaRPr lang="ar-LB" sz="2600" dirty="0">
              <a:solidFill>
                <a:schemeClr val="bg2"/>
              </a:solidFill>
            </a:endParaRPr>
          </a:p>
          <a:p>
            <a:pPr marL="444500" lvl="1" indent="0" algn="r" rtl="1">
              <a:spcBef>
                <a:spcPts val="0"/>
              </a:spcBef>
              <a:spcAft>
                <a:spcPts val="0"/>
              </a:spcAft>
              <a:buSzPts val="2600"/>
              <a:buNone/>
            </a:pPr>
            <a:r>
              <a:rPr lang="ar-LB" sz="2600" dirty="0">
                <a:solidFill>
                  <a:schemeClr val="bg2"/>
                </a:solidFill>
              </a:rPr>
              <a:t>تهدف االمعايير الدنيا لحماية الطفل إلى تفعيل حقوق الأطفال في ممارسة الاستجابة الإنسانية. </a:t>
            </a:r>
          </a:p>
          <a:p>
            <a:pPr marL="444500" lvl="1" indent="0" algn="r" rtl="1">
              <a:spcBef>
                <a:spcPts val="0"/>
              </a:spcBef>
              <a:spcAft>
                <a:spcPts val="0"/>
              </a:spcAft>
              <a:buSzPts val="2600"/>
              <a:buNone/>
            </a:pPr>
            <a:endParaRPr dirty="0">
              <a:solidFill>
                <a:schemeClr val="bg2"/>
              </a:solidFill>
            </a:endParaRPr>
          </a:p>
          <a:p>
            <a:pPr marL="228600" lvl="0" indent="-50800" algn="r" rtl="1">
              <a:lnSpc>
                <a:spcPct val="90000"/>
              </a:lnSpc>
              <a:spcBef>
                <a:spcPts val="1000"/>
              </a:spcBef>
              <a:spcAft>
                <a:spcPts val="0"/>
              </a:spcAft>
              <a:buClr>
                <a:schemeClr val="accent1"/>
              </a:buClr>
              <a:buSzPts val="2800"/>
              <a:buNone/>
            </a:pPr>
            <a:endParaRPr dirty="0">
              <a:solidFill>
                <a:schemeClr val="bg2"/>
              </a:solidFill>
            </a:endParaRPr>
          </a:p>
        </p:txBody>
      </p:sp>
      <p:pic>
        <p:nvPicPr>
          <p:cNvPr id="263" name="Google Shape;263;p5"/>
          <p:cNvPicPr preferRelativeResize="0"/>
          <p:nvPr/>
        </p:nvPicPr>
        <p:blipFill>
          <a:blip r:embed="rId3"/>
          <a:srcRect/>
          <a:stretch/>
        </p:blipFill>
        <p:spPr>
          <a:xfrm>
            <a:off x="10358053" y="-23447"/>
            <a:ext cx="1686693" cy="1771650"/>
          </a:xfrm>
          <a:prstGeom prst="rect">
            <a:avLst/>
          </a:prstGeom>
          <a:noFill/>
          <a:ln>
            <a:noFill/>
          </a:ln>
        </p:spPr>
      </p:pic>
      <p:pic>
        <p:nvPicPr>
          <p:cNvPr id="3" name="Picture 2">
            <a:extLst>
              <a:ext uri="{FF2B5EF4-FFF2-40B4-BE49-F238E27FC236}">
                <a16:creationId xmlns:a16="http://schemas.microsoft.com/office/drawing/2014/main" id="{E809AA1E-4F95-4E06-8FB2-31D908BE3B5E}"/>
              </a:ext>
            </a:extLst>
          </p:cNvPr>
          <p:cNvPicPr>
            <a:picLocks noChangeAspect="1"/>
          </p:cNvPicPr>
          <p:nvPr/>
        </p:nvPicPr>
        <p:blipFill>
          <a:blip r:embed="rId4"/>
          <a:srcRect/>
          <a:stretch/>
        </p:blipFill>
        <p:spPr>
          <a:xfrm>
            <a:off x="586632" y="1373213"/>
            <a:ext cx="2588829" cy="357676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0">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0">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60">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9" name="ZoneTexte 8">
            <a:extLst>
              <a:ext uri="{FF2B5EF4-FFF2-40B4-BE49-F238E27FC236}">
                <a16:creationId xmlns:a16="http://schemas.microsoft.com/office/drawing/2014/main" id="{11BEFA5A-6FE6-48C3-836E-CBB252B9C174}"/>
              </a:ext>
            </a:extLst>
          </p:cNvPr>
          <p:cNvSpPr txBox="1"/>
          <p:nvPr/>
        </p:nvSpPr>
        <p:spPr>
          <a:xfrm>
            <a:off x="10058400" y="1646791"/>
            <a:ext cx="2133600" cy="707886"/>
          </a:xfrm>
          <a:prstGeom prst="rect">
            <a:avLst/>
          </a:prstGeom>
          <a:noFill/>
        </p:spPr>
        <p:txBody>
          <a:bodyPr wrap="square" rtlCol="1">
            <a:spAutoFit/>
          </a:bodyPr>
          <a:lstStyle/>
          <a:p>
            <a:pPr rtl="1"/>
            <a:r>
              <a:rPr lang="ar" sz="4000" dirty="0"/>
              <a:t>لمحة عامّة</a:t>
            </a:r>
            <a:endParaRPr lang="fr-FR" dirty="0"/>
          </a:p>
        </p:txBody>
      </p:sp>
      <p:sp>
        <p:nvSpPr>
          <p:cNvPr id="4" name="Rectangle 3">
            <a:extLst>
              <a:ext uri="{FF2B5EF4-FFF2-40B4-BE49-F238E27FC236}">
                <a16:creationId xmlns:a16="http://schemas.microsoft.com/office/drawing/2014/main" id="{7E969A77-C2F2-4389-A61C-96A48AFECE0E}"/>
              </a:ext>
            </a:extLst>
          </p:cNvPr>
          <p:cNvSpPr/>
          <p:nvPr/>
        </p:nvSpPr>
        <p:spPr>
          <a:xfrm>
            <a:off x="4024992" y="774501"/>
            <a:ext cx="1730053" cy="596265"/>
          </a:xfrm>
          <a:prstGeom prst="rect">
            <a:avLst/>
          </a:prstGeom>
          <a:noFill/>
          <a:ln w="57150">
            <a:solidFill>
              <a:srgbClr val="FF0000"/>
            </a:solidFill>
          </a:ln>
        </p:spPr>
        <p:style>
          <a:lnRef idx="2">
            <a:schemeClr val="accent3"/>
          </a:lnRef>
          <a:fillRef idx="1">
            <a:schemeClr val="lt1"/>
          </a:fillRef>
          <a:effectRef idx="0">
            <a:schemeClr val="accent3"/>
          </a:effectRef>
          <a:fontRef idx="minor">
            <a:schemeClr val="dk1"/>
          </a:fontRef>
        </p:style>
        <p:txBody>
          <a:bodyPr rtlCol="1" anchor="ctr"/>
          <a:lstStyle/>
          <a:p>
            <a:pPr algn="ctr" rtl="1"/>
            <a:endParaRPr lang="fr-FR"/>
          </a:p>
        </p:txBody>
      </p:sp>
      <p:pic>
        <p:nvPicPr>
          <p:cNvPr id="3" name="Picture 2">
            <a:extLst>
              <a:ext uri="{FF2B5EF4-FFF2-40B4-BE49-F238E27FC236}">
                <a16:creationId xmlns:a16="http://schemas.microsoft.com/office/drawing/2014/main" id="{6D0E1A00-240A-48DD-9F85-9A6BB4C6DE89}"/>
              </a:ext>
            </a:extLst>
          </p:cNvPr>
          <p:cNvPicPr>
            <a:picLocks noChangeAspect="1"/>
          </p:cNvPicPr>
          <p:nvPr/>
        </p:nvPicPr>
        <p:blipFill>
          <a:blip r:embed="rId3"/>
          <a:stretch>
            <a:fillRect/>
          </a:stretch>
        </p:blipFill>
        <p:spPr>
          <a:xfrm>
            <a:off x="926181" y="0"/>
            <a:ext cx="9132219" cy="608349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11"/>
          <p:cNvSpPr txBox="1">
            <a:spLocks noGrp="1"/>
          </p:cNvSpPr>
          <p:nvPr>
            <p:ph type="title"/>
          </p:nvPr>
        </p:nvSpPr>
        <p:spPr>
          <a:xfrm>
            <a:off x="838200" y="365125"/>
            <a:ext cx="9356678" cy="1325563"/>
          </a:xfrm>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0"/>
              </a:spcBef>
              <a:spcAft>
                <a:spcPts val="0"/>
              </a:spcAft>
              <a:buClr>
                <a:schemeClr val="accent3"/>
              </a:buClr>
              <a:buSzPts val="3200"/>
              <a:buFont typeface="Helvetica Neue"/>
              <a:buNone/>
            </a:pPr>
            <a:r>
              <a:rPr lang="ar-LB" dirty="0"/>
              <a:t>مقدمة عن المعيار 19</a:t>
            </a:r>
            <a:endParaRPr dirty="0"/>
          </a:p>
        </p:txBody>
      </p:sp>
      <p:sp>
        <p:nvSpPr>
          <p:cNvPr id="209" name="Google Shape;209;p11"/>
          <p:cNvSpPr txBox="1"/>
          <p:nvPr/>
        </p:nvSpPr>
        <p:spPr>
          <a:xfrm>
            <a:off x="901945" y="1544107"/>
            <a:ext cx="10388109" cy="4351338"/>
          </a:xfrm>
          <a:prstGeom prst="rect">
            <a:avLst/>
          </a:prstGeom>
          <a:noFill/>
          <a:ln>
            <a:noFill/>
          </a:ln>
        </p:spPr>
        <p:txBody>
          <a:bodyPr spcFirstLastPara="1" wrap="square" lIns="91425" tIns="45700" rIns="91425" bIns="45700" anchor="t" anchorCtr="0">
            <a:normAutofit/>
          </a:bodyPr>
          <a:lstStyle/>
          <a:p>
            <a:pPr marL="457200" indent="-457200" algn="r" rtl="1">
              <a:buFont typeface="Arial" panose="020B0604020202020204" pitchFamily="34" charset="0"/>
              <a:buChar char="•"/>
            </a:pPr>
            <a:r>
              <a:rPr lang="ar-LB" sz="2800" dirty="0"/>
              <a:t>الاستراتيجيات والنُهُج والتدخلات الأساسية</a:t>
            </a:r>
          </a:p>
          <a:p>
            <a:pPr marL="457200" indent="-457200" algn="r" rtl="1">
              <a:buFont typeface="Arial" panose="020B0604020202020204" pitchFamily="34" charset="0"/>
              <a:buChar char="•"/>
            </a:pPr>
            <a:r>
              <a:rPr lang="ar-LB" sz="2800" dirty="0"/>
              <a:t>الوقاية من والاستجابة لمخاطر حماية الطفل </a:t>
            </a:r>
          </a:p>
          <a:p>
            <a:pPr marL="457200" indent="-457200" algn="r" rtl="1">
              <a:buFont typeface="Arial" panose="020B0604020202020204" pitchFamily="34" charset="0"/>
              <a:buChar char="•"/>
            </a:pPr>
            <a:endParaRPr lang="ar-LB" sz="2800" dirty="0"/>
          </a:p>
          <a:p>
            <a:pPr marL="457200" indent="-457200" algn="r" rtl="1">
              <a:buFont typeface="Arial" panose="020B0604020202020204" pitchFamily="34" charset="0"/>
              <a:buChar char="•"/>
            </a:pPr>
            <a:r>
              <a:rPr lang="ar-LB" sz="2800" dirty="0"/>
              <a:t>ترتيبات الرعاية الحامية والمناسبة</a:t>
            </a:r>
          </a:p>
          <a:p>
            <a:pPr marL="457200" indent="-457200" algn="r" rtl="1">
              <a:buFont typeface="Arial" panose="020B0604020202020204" pitchFamily="34" charset="0"/>
              <a:buChar char="•"/>
            </a:pPr>
            <a:r>
              <a:rPr lang="ar-LB" sz="2800" dirty="0"/>
              <a:t>الرعاية العائلية ووحدة العائلة</a:t>
            </a:r>
          </a:p>
          <a:p>
            <a:pPr marL="457200" indent="-457200" algn="r" rtl="1">
              <a:buFont typeface="Arial" panose="020B0604020202020204" pitchFamily="34" charset="0"/>
              <a:buChar char="•"/>
            </a:pPr>
            <a:r>
              <a:rPr lang="ar-LB" sz="2800" dirty="0"/>
              <a:t>القواعد الثقافية والممارسات والتشريعات والسياسات </a:t>
            </a:r>
            <a:endParaRPr sz="2800" b="0" i="0" u="none" strike="noStrike" cap="none" dirty="0">
              <a:solidFill>
                <a:schemeClr val="dk1"/>
              </a:solidFill>
              <a:latin typeface="Helvetica Neue"/>
              <a:ea typeface="Helvetica Neue"/>
              <a:cs typeface="Helvetica Neue"/>
              <a:sym typeface="Helvetica Neue"/>
            </a:endParaRPr>
          </a:p>
          <a:p>
            <a:pPr marL="342900" marR="0" lvl="1" indent="-190500" algn="l" rtl="0">
              <a:lnSpc>
                <a:spcPct val="90000"/>
              </a:lnSpc>
              <a:spcBef>
                <a:spcPts val="500"/>
              </a:spcBef>
              <a:spcAft>
                <a:spcPts val="0"/>
              </a:spcAft>
              <a:buClr>
                <a:schemeClr val="dk1"/>
              </a:buClr>
              <a:buSzPts val="2400"/>
              <a:buFont typeface="Arial"/>
              <a:buNone/>
            </a:pPr>
            <a:endParaRPr sz="2800" b="0" i="0" u="none" strike="noStrike" cap="none" dirty="0">
              <a:solidFill>
                <a:schemeClr val="dk1"/>
              </a:solidFill>
              <a:latin typeface="Helvetica Neue"/>
              <a:ea typeface="Helvetica Neue"/>
              <a:cs typeface="Helvetica Neue"/>
              <a:sym typeface="Helvetica Neue"/>
            </a:endParaRPr>
          </a:p>
          <a:p>
            <a:pPr marL="457200" marR="0" lvl="0" indent="-228600" algn="l" rtl="0">
              <a:lnSpc>
                <a:spcPct val="90000"/>
              </a:lnSpc>
              <a:spcBef>
                <a:spcPts val="1000"/>
              </a:spcBef>
              <a:spcAft>
                <a:spcPts val="0"/>
              </a:spcAft>
              <a:buClr>
                <a:schemeClr val="dk1"/>
              </a:buClr>
              <a:buSzPts val="2800"/>
              <a:buFont typeface="Arial"/>
              <a:buNone/>
            </a:pPr>
            <a:endParaRPr sz="2800" b="0" i="0" u="none" strike="noStrike" cap="none" dirty="0">
              <a:solidFill>
                <a:schemeClr val="dk1"/>
              </a:solidFill>
              <a:latin typeface="Helvetica Neue"/>
              <a:ea typeface="Helvetica Neue"/>
              <a:cs typeface="Helvetica Neue"/>
              <a:sym typeface="Helvetica Neue"/>
            </a:endParaRPr>
          </a:p>
          <a:p>
            <a:pPr marL="50800" marR="0" lvl="0" indent="0" algn="l" rtl="0">
              <a:lnSpc>
                <a:spcPct val="90000"/>
              </a:lnSpc>
              <a:spcBef>
                <a:spcPts val="1000"/>
              </a:spcBef>
              <a:spcAft>
                <a:spcPts val="0"/>
              </a:spcAft>
              <a:buClr>
                <a:schemeClr val="dk1"/>
              </a:buClr>
              <a:buSzPts val="2800"/>
              <a:buFont typeface="Arial"/>
              <a:buNone/>
            </a:pPr>
            <a:endParaRPr sz="2800" b="0" i="0" u="none" strike="noStrike" cap="none" dirty="0">
              <a:solidFill>
                <a:schemeClr val="dk1"/>
              </a:solidFill>
              <a:latin typeface="Helvetica Neue"/>
              <a:ea typeface="Helvetica Neue"/>
              <a:cs typeface="Helvetica Neue"/>
              <a:sym typeface="Helvetica Neue"/>
            </a:endParaRPr>
          </a:p>
        </p:txBody>
      </p:sp>
      <p:pic>
        <p:nvPicPr>
          <p:cNvPr id="210" name="Google Shape;210;p11"/>
          <p:cNvPicPr preferRelativeResize="0"/>
          <p:nvPr/>
        </p:nvPicPr>
        <p:blipFill rotWithShape="1">
          <a:blip r:embed="rId3">
            <a:alphaModFix/>
          </a:blip>
          <a:srcRect/>
          <a:stretch/>
        </p:blipFill>
        <p:spPr>
          <a:xfrm>
            <a:off x="6191822" y="4245736"/>
            <a:ext cx="959458" cy="898216"/>
          </a:xfrm>
          <a:prstGeom prst="rect">
            <a:avLst/>
          </a:prstGeom>
          <a:noFill/>
          <a:ln>
            <a:noFill/>
          </a:ln>
        </p:spPr>
      </p:pic>
      <p:pic>
        <p:nvPicPr>
          <p:cNvPr id="211" name="Google Shape;211;p11"/>
          <p:cNvPicPr preferRelativeResize="0"/>
          <p:nvPr/>
        </p:nvPicPr>
        <p:blipFill rotWithShape="1">
          <a:blip r:embed="rId4">
            <a:alphaModFix/>
          </a:blip>
          <a:srcRect/>
          <a:stretch/>
        </p:blipFill>
        <p:spPr>
          <a:xfrm>
            <a:off x="7380410" y="4245736"/>
            <a:ext cx="1040616" cy="898217"/>
          </a:xfrm>
          <a:prstGeom prst="rect">
            <a:avLst/>
          </a:prstGeom>
          <a:noFill/>
          <a:ln>
            <a:noFill/>
          </a:ln>
        </p:spPr>
      </p:pic>
      <p:grpSp>
        <p:nvGrpSpPr>
          <p:cNvPr id="212" name="Google Shape;212;p11"/>
          <p:cNvGrpSpPr/>
          <p:nvPr/>
        </p:nvGrpSpPr>
        <p:grpSpPr>
          <a:xfrm rot="1415781">
            <a:off x="11045341" y="5664942"/>
            <a:ext cx="979340" cy="1040548"/>
            <a:chOff x="10883591" y="5571442"/>
            <a:chExt cx="979340" cy="1040548"/>
          </a:xfrm>
        </p:grpSpPr>
        <p:pic>
          <p:nvPicPr>
            <p:cNvPr id="213" name="Google Shape;213;p11"/>
            <p:cNvPicPr preferRelativeResize="0"/>
            <p:nvPr/>
          </p:nvPicPr>
          <p:blipFill rotWithShape="1">
            <a:blip r:embed="rId5">
              <a:alphaModFix/>
            </a:blip>
            <a:srcRect/>
            <a:stretch/>
          </p:blipFill>
          <p:spPr>
            <a:xfrm>
              <a:off x="10883591" y="5571442"/>
              <a:ext cx="979340" cy="1040548"/>
            </a:xfrm>
            <a:prstGeom prst="rect">
              <a:avLst/>
            </a:prstGeom>
            <a:noFill/>
            <a:ln>
              <a:noFill/>
            </a:ln>
          </p:spPr>
        </p:pic>
        <p:pic>
          <p:nvPicPr>
            <p:cNvPr id="214" name="Google Shape;214;p11" descr="Point d’interrogation"/>
            <p:cNvPicPr preferRelativeResize="0"/>
            <p:nvPr/>
          </p:nvPicPr>
          <p:blipFill rotWithShape="1">
            <a:blip r:embed="rId6">
              <a:alphaModFix/>
            </a:blip>
            <a:srcRect/>
            <a:stretch/>
          </p:blipFill>
          <p:spPr>
            <a:xfrm>
              <a:off x="11005748" y="5727562"/>
              <a:ext cx="735026" cy="735026"/>
            </a:xfrm>
            <a:prstGeom prst="rect">
              <a:avLst/>
            </a:prstGeom>
            <a:noFill/>
            <a:ln>
              <a:noFill/>
            </a:ln>
          </p:spPr>
        </p:pic>
      </p:grpSp>
      <p:sp>
        <p:nvSpPr>
          <p:cNvPr id="215" name="Google Shape;215;p11"/>
          <p:cNvSpPr txBox="1"/>
          <p:nvPr/>
        </p:nvSpPr>
        <p:spPr>
          <a:xfrm>
            <a:off x="6641464" y="5313893"/>
            <a:ext cx="4322400" cy="830956"/>
          </a:xfrm>
          <a:prstGeom prst="rect">
            <a:avLst/>
          </a:prstGeom>
          <a:noFill/>
          <a:ln>
            <a:noFill/>
          </a:ln>
        </p:spPr>
        <p:txBody>
          <a:bodyPr spcFirstLastPara="1" wrap="square" lIns="91425" tIns="45700" rIns="91425" bIns="45700" anchor="t" anchorCtr="0">
            <a:spAutoFit/>
          </a:bodyPr>
          <a:lstStyle/>
          <a:p>
            <a:pPr lvl="0" algn="r" rtl="1"/>
            <a:r>
              <a:rPr lang="ar-LB" sz="2400" dirty="0"/>
              <a:t>ما هي القواعد والممارسات الثقافية المحلية المتعلقة برعاية الأطفال</a:t>
            </a:r>
            <a:endParaRPr dirty="0"/>
          </a:p>
        </p:txBody>
      </p:sp>
      <p:pic>
        <p:nvPicPr>
          <p:cNvPr id="216" name="Google Shape;216;p11"/>
          <p:cNvPicPr preferRelativeResize="0"/>
          <p:nvPr/>
        </p:nvPicPr>
        <p:blipFill rotWithShape="1">
          <a:blip r:embed="rId7">
            <a:alphaModFix/>
          </a:blip>
          <a:srcRect/>
          <a:stretch/>
        </p:blipFill>
        <p:spPr>
          <a:xfrm>
            <a:off x="8802664" y="4074550"/>
            <a:ext cx="895822" cy="92519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9">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6"/>
          <p:cNvSpPr txBox="1">
            <a:spLocks noGrp="1"/>
          </p:cNvSpPr>
          <p:nvPr>
            <p:ph type="body" idx="1"/>
          </p:nvPr>
        </p:nvSpPr>
        <p:spPr>
          <a:xfrm>
            <a:off x="327383" y="532977"/>
            <a:ext cx="6076521" cy="3688842"/>
          </a:xfrm>
          <a:prstGeom prst="rect">
            <a:avLst/>
          </a:prstGeom>
          <a:noFill/>
          <a:ln>
            <a:noFill/>
          </a:ln>
        </p:spPr>
        <p:txBody>
          <a:bodyPr spcFirstLastPara="1" wrap="square" lIns="91425" tIns="45700" rIns="91425" bIns="45700" anchor="t" anchorCtr="0">
            <a:normAutofit/>
          </a:bodyPr>
          <a:lstStyle/>
          <a:p>
            <a:pPr marL="50800" lvl="0" indent="0" algn="ctr" rtl="1">
              <a:lnSpc>
                <a:spcPct val="90000"/>
              </a:lnSpc>
              <a:spcBef>
                <a:spcPts val="1000"/>
              </a:spcBef>
              <a:spcAft>
                <a:spcPts val="0"/>
              </a:spcAft>
              <a:buSzPct val="137254"/>
              <a:buNone/>
            </a:pPr>
            <a:r>
              <a:rPr lang="ar-LB" sz="3200" dirty="0">
                <a:solidFill>
                  <a:schemeClr val="dk2"/>
                </a:solidFill>
              </a:rPr>
              <a:t>المعيار 19:</a:t>
            </a:r>
          </a:p>
          <a:p>
            <a:pPr marL="50800" indent="0" algn="ctr" rtl="1">
              <a:buSzPct val="137254"/>
              <a:buNone/>
            </a:pPr>
            <a:r>
              <a:rPr lang="ar-LB" sz="2400" dirty="0">
                <a:solidFill>
                  <a:schemeClr val="dk2"/>
                </a:solidFill>
              </a:rPr>
              <a:t>"</a:t>
            </a:r>
            <a:r>
              <a:rPr lang="ar-SA" dirty="0"/>
              <a:t>يحصل جميع الأطفال الذين يفتقرون إلى الرعاية الحامية والمناسبة على رعايةٍ بديلة بحسب حقوقهم، واحتياجاتهم المحدّدة، ورغباتهم، ومصالحهم الفضلى، مع إيلاء الأولوية للرعاية العائلية وترتيبات الرعاية المستقرّة.</a:t>
            </a:r>
            <a:endParaRPr lang="en-US" dirty="0"/>
          </a:p>
          <a:p>
            <a:pPr marL="50800" lvl="0" indent="0" algn="ctr" rtl="1">
              <a:lnSpc>
                <a:spcPct val="90000"/>
              </a:lnSpc>
              <a:spcBef>
                <a:spcPts val="1000"/>
              </a:spcBef>
              <a:spcAft>
                <a:spcPts val="0"/>
              </a:spcAft>
              <a:buSzPct val="137254"/>
              <a:buNone/>
            </a:pPr>
            <a:endParaRPr sz="2400" dirty="0">
              <a:solidFill>
                <a:schemeClr val="dk2"/>
              </a:solidFill>
            </a:endParaRPr>
          </a:p>
        </p:txBody>
      </p:sp>
      <p:sp>
        <p:nvSpPr>
          <p:cNvPr id="223" name="Google Shape;223;p6"/>
          <p:cNvSpPr txBox="1">
            <a:spLocks noGrp="1"/>
          </p:cNvSpPr>
          <p:nvPr>
            <p:ph type="body" idx="2"/>
          </p:nvPr>
        </p:nvSpPr>
        <p:spPr>
          <a:xfrm>
            <a:off x="6594010" y="2032284"/>
            <a:ext cx="5181600" cy="3144807"/>
          </a:xfrm>
          <a:prstGeom prst="rect">
            <a:avLst/>
          </a:prstGeom>
          <a:noFill/>
          <a:ln>
            <a:noFill/>
          </a:ln>
        </p:spPr>
        <p:txBody>
          <a:bodyPr spcFirstLastPara="1" wrap="square" lIns="91425" tIns="45700" rIns="91425" bIns="45700" anchor="t" anchorCtr="0">
            <a:normAutofit fontScale="85000" lnSpcReduction="10000"/>
          </a:bodyPr>
          <a:lstStyle/>
          <a:p>
            <a:pPr lvl="0" algn="r" rtl="1">
              <a:buSzPct val="117647"/>
            </a:pPr>
            <a:r>
              <a:rPr lang="ar-LB" dirty="0"/>
              <a:t>الرعاية العائلية </a:t>
            </a:r>
            <a:r>
              <a:rPr lang="ar-LB" dirty="0">
                <a:latin typeface="Arial" panose="020B0604020202020204" pitchFamily="34" charset="0"/>
                <a:ea typeface="Arial"/>
                <a:cs typeface="Arial" panose="020B0604020202020204" pitchFamily="34" charset="0"/>
                <a:sym typeface="Arial"/>
              </a:rPr>
              <a:t>← الخيار الأول</a:t>
            </a:r>
          </a:p>
          <a:p>
            <a:pPr lvl="0" algn="r" rtl="1">
              <a:buSzPct val="117647"/>
            </a:pPr>
            <a:r>
              <a:rPr lang="ar-LB" dirty="0"/>
              <a:t>الرعاية  السكنية </a:t>
            </a:r>
            <a:r>
              <a:rPr lang="ar-LB" dirty="0">
                <a:latin typeface="Arial" panose="020B0604020202020204" pitchFamily="34" charset="0"/>
                <a:ea typeface="Arial"/>
                <a:cs typeface="Arial" panose="020B0604020202020204" pitchFamily="34" charset="0"/>
                <a:sym typeface="Arial"/>
              </a:rPr>
              <a:t>← الملاذ الأخير</a:t>
            </a:r>
            <a:r>
              <a:rPr lang="ar-LB" dirty="0"/>
              <a:t> </a:t>
            </a:r>
          </a:p>
          <a:p>
            <a:pPr lvl="0" algn="r" rtl="1">
              <a:buSzPct val="117647"/>
            </a:pPr>
            <a:endParaRPr lang="ar-LB" dirty="0"/>
          </a:p>
          <a:p>
            <a:pPr lvl="0" algn="r" rtl="1">
              <a:buSzPct val="117647"/>
            </a:pPr>
            <a:r>
              <a:rPr lang="ar-LB" dirty="0"/>
              <a:t>عوامل تحديد القرار</a:t>
            </a:r>
          </a:p>
          <a:p>
            <a:pPr lvl="0" algn="r" rtl="1">
              <a:buSzPct val="117647"/>
            </a:pPr>
            <a:r>
              <a:rPr lang="ar-LB" dirty="0"/>
              <a:t>زيارات المتابعة</a:t>
            </a:r>
          </a:p>
          <a:p>
            <a:pPr lvl="0" algn="r" rtl="1">
              <a:buSzPct val="117647"/>
            </a:pPr>
            <a:r>
              <a:rPr lang="ar-LB" dirty="0"/>
              <a:t>دعم مقدمي الرعاية</a:t>
            </a:r>
          </a:p>
          <a:p>
            <a:pPr lvl="0" algn="r" rtl="1">
              <a:buSzPct val="117647"/>
            </a:pPr>
            <a:r>
              <a:rPr lang="ar-LB" dirty="0"/>
              <a:t>(إعادة) الإدماج أو خيار الرعاية البديلة الدائمة</a:t>
            </a:r>
          </a:p>
        </p:txBody>
      </p:sp>
      <p:grpSp>
        <p:nvGrpSpPr>
          <p:cNvPr id="224" name="Google Shape;224;p6"/>
          <p:cNvGrpSpPr/>
          <p:nvPr/>
        </p:nvGrpSpPr>
        <p:grpSpPr>
          <a:xfrm rot="1415781">
            <a:off x="11045341" y="5536606"/>
            <a:ext cx="979340" cy="1040548"/>
            <a:chOff x="10883591" y="5571442"/>
            <a:chExt cx="979340" cy="1040548"/>
          </a:xfrm>
        </p:grpSpPr>
        <p:pic>
          <p:nvPicPr>
            <p:cNvPr id="225" name="Google Shape;225;p6"/>
            <p:cNvPicPr preferRelativeResize="0"/>
            <p:nvPr/>
          </p:nvPicPr>
          <p:blipFill rotWithShape="1">
            <a:blip r:embed="rId3">
              <a:alphaModFix/>
            </a:blip>
            <a:srcRect/>
            <a:stretch/>
          </p:blipFill>
          <p:spPr>
            <a:xfrm>
              <a:off x="10883591" y="5571442"/>
              <a:ext cx="979340" cy="1040548"/>
            </a:xfrm>
            <a:prstGeom prst="rect">
              <a:avLst/>
            </a:prstGeom>
            <a:noFill/>
            <a:ln>
              <a:noFill/>
            </a:ln>
          </p:spPr>
        </p:pic>
        <p:pic>
          <p:nvPicPr>
            <p:cNvPr id="226" name="Google Shape;226;p6" descr="Point d’interrogation"/>
            <p:cNvPicPr preferRelativeResize="0"/>
            <p:nvPr/>
          </p:nvPicPr>
          <p:blipFill rotWithShape="1">
            <a:blip r:embed="rId4">
              <a:alphaModFix/>
            </a:blip>
            <a:srcRect/>
            <a:stretch/>
          </p:blipFill>
          <p:spPr>
            <a:xfrm>
              <a:off x="11005748" y="5727562"/>
              <a:ext cx="735026" cy="735026"/>
            </a:xfrm>
            <a:prstGeom prst="rect">
              <a:avLst/>
            </a:prstGeom>
            <a:noFill/>
            <a:ln>
              <a:noFill/>
            </a:ln>
          </p:spPr>
        </p:pic>
      </p:grpSp>
      <p:sp>
        <p:nvSpPr>
          <p:cNvPr id="228" name="Google Shape;228;p6"/>
          <p:cNvSpPr txBox="1"/>
          <p:nvPr/>
        </p:nvSpPr>
        <p:spPr>
          <a:xfrm>
            <a:off x="6641464" y="5658351"/>
            <a:ext cx="4322432" cy="461624"/>
          </a:xfrm>
          <a:prstGeom prst="rect">
            <a:avLst/>
          </a:prstGeom>
          <a:noFill/>
          <a:ln>
            <a:noFill/>
          </a:ln>
        </p:spPr>
        <p:txBody>
          <a:bodyPr spcFirstLastPara="1" wrap="square" lIns="91425" tIns="45700" rIns="91425" bIns="45700" anchor="t" anchorCtr="0">
            <a:spAutoFit/>
          </a:bodyPr>
          <a:lstStyle/>
          <a:p>
            <a:pPr marL="0" marR="0" lvl="0" indent="0" algn="r" rtl="1">
              <a:lnSpc>
                <a:spcPct val="100000"/>
              </a:lnSpc>
              <a:spcBef>
                <a:spcPts val="0"/>
              </a:spcBef>
              <a:spcAft>
                <a:spcPts val="0"/>
              </a:spcAft>
              <a:buNone/>
            </a:pPr>
            <a:r>
              <a:rPr lang="ar-LB" sz="2400" b="0" i="0" u="none" strike="noStrike" cap="none" dirty="0">
                <a:solidFill>
                  <a:srgbClr val="000000"/>
                </a:solidFill>
                <a:latin typeface="Arial"/>
                <a:ea typeface="Arial"/>
                <a:cs typeface="Arial"/>
                <a:sym typeface="Arial"/>
              </a:rPr>
              <a:t>ما هي الأنواع المختلفة للرعاية البديلة؟</a:t>
            </a:r>
          </a:p>
        </p:txBody>
      </p:sp>
      <p:pic>
        <p:nvPicPr>
          <p:cNvPr id="229" name="Google Shape;229;p6"/>
          <p:cNvPicPr preferRelativeResize="0"/>
          <p:nvPr/>
        </p:nvPicPr>
        <p:blipFill rotWithShape="1">
          <a:blip r:embed="rId5">
            <a:alphaModFix/>
          </a:blip>
          <a:srcRect/>
          <a:stretch/>
        </p:blipFill>
        <p:spPr>
          <a:xfrm>
            <a:off x="5550537" y="5829538"/>
            <a:ext cx="853367" cy="900126"/>
          </a:xfrm>
          <a:prstGeom prst="rect">
            <a:avLst/>
          </a:prstGeom>
          <a:noFill/>
          <a:ln>
            <a:noFill/>
          </a:ln>
        </p:spPr>
      </p:pic>
      <p:pic>
        <p:nvPicPr>
          <p:cNvPr id="11" name="Picture 10">
            <a:extLst>
              <a:ext uri="{FF2B5EF4-FFF2-40B4-BE49-F238E27FC236}">
                <a16:creationId xmlns:a16="http://schemas.microsoft.com/office/drawing/2014/main" id="{513AA2A6-3157-4C6A-8BB0-FC6BC3D662AC}"/>
              </a:ext>
            </a:extLst>
          </p:cNvPr>
          <p:cNvPicPr>
            <a:picLocks noChangeAspect="1"/>
          </p:cNvPicPr>
          <p:nvPr/>
        </p:nvPicPr>
        <p:blipFill>
          <a:blip r:embed="rId6"/>
          <a:srcRect/>
          <a:stretch/>
        </p:blipFill>
        <p:spPr>
          <a:xfrm>
            <a:off x="2421073" y="3815412"/>
            <a:ext cx="1784811" cy="246592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3">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23">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23">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23">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23">
                                            <p:txEl>
                                              <p:pRg st="5" end="5"/>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2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57"/>
          <p:cNvSpPr txBox="1">
            <a:spLocks noGrp="1"/>
          </p:cNvSpPr>
          <p:nvPr>
            <p:ph type="title"/>
          </p:nvPr>
        </p:nvSpPr>
        <p:spPr>
          <a:xfrm>
            <a:off x="838200" y="365125"/>
            <a:ext cx="7867650" cy="1325563"/>
          </a:xfrm>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0"/>
              </a:spcBef>
              <a:spcAft>
                <a:spcPts val="0"/>
              </a:spcAft>
              <a:buSzPts val="4400"/>
              <a:buNone/>
            </a:pPr>
            <a:r>
              <a:rPr lang="ar-LB" dirty="0">
                <a:solidFill>
                  <a:srgbClr val="44546A"/>
                </a:solidFill>
                <a:latin typeface="Arial"/>
                <a:ea typeface="Arial"/>
                <a:cs typeface="Arial"/>
                <a:sym typeface="Arial"/>
              </a:rPr>
              <a:t>لماذا تُعتبر الرعاية السكنية مؤذية للأطفال</a:t>
            </a:r>
            <a:endParaRPr dirty="0"/>
          </a:p>
        </p:txBody>
      </p:sp>
      <p:sp>
        <p:nvSpPr>
          <p:cNvPr id="237" name="Google Shape;237;p5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p>
            <a:pPr marL="457200" lvl="0" indent="-406400" algn="r" rtl="1">
              <a:lnSpc>
                <a:spcPct val="90000"/>
              </a:lnSpc>
              <a:spcBef>
                <a:spcPts val="1000"/>
              </a:spcBef>
              <a:spcAft>
                <a:spcPts val="0"/>
              </a:spcAft>
              <a:buSzPts val="2800"/>
              <a:buChar char="•"/>
            </a:pPr>
            <a:r>
              <a:rPr lang="ar-LB" dirty="0">
                <a:solidFill>
                  <a:srgbClr val="44546A"/>
                </a:solidFill>
                <a:latin typeface="Helvetica Neue"/>
                <a:ea typeface="Helvetica Neue"/>
                <a:cs typeface="Helvetica Neue"/>
                <a:sym typeface="Helvetica Neue"/>
              </a:rPr>
              <a:t>نمو الطفل الجسدي والعقلي والعاطفي</a:t>
            </a:r>
          </a:p>
          <a:p>
            <a:pPr marL="457200" lvl="0" indent="-406400" algn="r" rtl="1">
              <a:lnSpc>
                <a:spcPct val="90000"/>
              </a:lnSpc>
              <a:spcBef>
                <a:spcPts val="1000"/>
              </a:spcBef>
              <a:spcAft>
                <a:spcPts val="0"/>
              </a:spcAft>
              <a:buSzPts val="2800"/>
              <a:buChar char="•"/>
            </a:pPr>
            <a:r>
              <a:rPr lang="ar-LB" dirty="0">
                <a:solidFill>
                  <a:srgbClr val="44546A"/>
                </a:solidFill>
                <a:latin typeface="Helvetica Neue"/>
                <a:ea typeface="Helvetica Neue"/>
                <a:cs typeface="Helvetica Neue"/>
                <a:sym typeface="Helvetica Neue"/>
              </a:rPr>
              <a:t>مشروع التدخل المبكر في بوخارست </a:t>
            </a:r>
            <a:r>
              <a:rPr lang="en-US" dirty="0">
                <a:solidFill>
                  <a:srgbClr val="44546A"/>
                </a:solidFill>
                <a:latin typeface="Helvetica Neue"/>
                <a:ea typeface="Helvetica Neue"/>
                <a:cs typeface="Helvetica Neue"/>
                <a:sym typeface="Helvetica Neue"/>
              </a:rPr>
              <a:t>(BEIP)</a:t>
            </a:r>
            <a:endParaRPr dirty="0">
              <a:solidFill>
                <a:srgbClr val="44546A"/>
              </a:solidFill>
              <a:latin typeface="Helvetica Neue"/>
              <a:ea typeface="Helvetica Neue"/>
              <a:cs typeface="Helvetica Neue"/>
              <a:sym typeface="Helvetica Neue"/>
            </a:endParaRPr>
          </a:p>
        </p:txBody>
      </p:sp>
      <p:pic>
        <p:nvPicPr>
          <p:cNvPr id="238" name="Google Shape;238;p57"/>
          <p:cNvPicPr preferRelativeResize="0">
            <a:picLocks noGrp="1"/>
          </p:cNvPicPr>
          <p:nvPr>
            <p:ph type="body" idx="2"/>
          </p:nvPr>
        </p:nvPicPr>
        <p:blipFill rotWithShape="1">
          <a:blip r:embed="rId3">
            <a:alphaModFix/>
          </a:blip>
          <a:srcRect/>
          <a:stretch/>
        </p:blipFill>
        <p:spPr>
          <a:xfrm>
            <a:off x="6504432" y="2330990"/>
            <a:ext cx="4517136" cy="3340608"/>
          </a:xfrm>
          <a:prstGeom prst="rect">
            <a:avLst/>
          </a:prstGeom>
          <a:noFill/>
          <a:ln>
            <a:noFill/>
          </a:ln>
        </p:spPr>
      </p:pic>
      <p:pic>
        <p:nvPicPr>
          <p:cNvPr id="239" name="Google Shape;239;p57"/>
          <p:cNvPicPr preferRelativeResize="0"/>
          <p:nvPr/>
        </p:nvPicPr>
        <p:blipFill rotWithShape="1">
          <a:blip r:embed="rId4">
            <a:alphaModFix/>
          </a:blip>
          <a:srcRect/>
          <a:stretch/>
        </p:blipFill>
        <p:spPr>
          <a:xfrm>
            <a:off x="2754681" y="3849981"/>
            <a:ext cx="2338290" cy="1821617"/>
          </a:xfrm>
          <a:prstGeom prst="rect">
            <a:avLst/>
          </a:prstGeom>
          <a:noFill/>
          <a:ln>
            <a:noFill/>
          </a:ln>
        </p:spPr>
      </p:pic>
      <p:grpSp>
        <p:nvGrpSpPr>
          <p:cNvPr id="240" name="Google Shape;240;p57"/>
          <p:cNvGrpSpPr/>
          <p:nvPr/>
        </p:nvGrpSpPr>
        <p:grpSpPr>
          <a:xfrm rot="-2522446">
            <a:off x="598557" y="5656689"/>
            <a:ext cx="979340" cy="1040548"/>
            <a:chOff x="10883591" y="5571442"/>
            <a:chExt cx="979340" cy="1040548"/>
          </a:xfrm>
        </p:grpSpPr>
        <p:pic>
          <p:nvPicPr>
            <p:cNvPr id="241" name="Google Shape;241;p57"/>
            <p:cNvPicPr preferRelativeResize="0"/>
            <p:nvPr/>
          </p:nvPicPr>
          <p:blipFill rotWithShape="1">
            <a:blip r:embed="rId5">
              <a:alphaModFix/>
            </a:blip>
            <a:srcRect/>
            <a:stretch/>
          </p:blipFill>
          <p:spPr>
            <a:xfrm>
              <a:off x="10883591" y="5571442"/>
              <a:ext cx="979340" cy="1040548"/>
            </a:xfrm>
            <a:prstGeom prst="rect">
              <a:avLst/>
            </a:prstGeom>
            <a:noFill/>
            <a:ln>
              <a:noFill/>
            </a:ln>
          </p:spPr>
        </p:pic>
        <p:pic>
          <p:nvPicPr>
            <p:cNvPr id="242" name="Google Shape;242;p57" descr="Point d’interrogation"/>
            <p:cNvPicPr preferRelativeResize="0"/>
            <p:nvPr/>
          </p:nvPicPr>
          <p:blipFill rotWithShape="1">
            <a:blip r:embed="rId6">
              <a:alphaModFix/>
            </a:blip>
            <a:srcRect/>
            <a:stretch/>
          </p:blipFill>
          <p:spPr>
            <a:xfrm>
              <a:off x="11005748" y="5727562"/>
              <a:ext cx="735026" cy="735026"/>
            </a:xfrm>
            <a:prstGeom prst="rect">
              <a:avLst/>
            </a:prstGeom>
            <a:noFill/>
            <a:ln>
              <a:noFill/>
            </a:ln>
          </p:spPr>
        </p:pic>
      </p:grpSp>
      <p:sp>
        <p:nvSpPr>
          <p:cNvPr id="243" name="Google Shape;243;p57"/>
          <p:cNvSpPr txBox="1"/>
          <p:nvPr/>
        </p:nvSpPr>
        <p:spPr>
          <a:xfrm>
            <a:off x="1609524" y="5959214"/>
            <a:ext cx="5181599" cy="461624"/>
          </a:xfrm>
          <a:prstGeom prst="rect">
            <a:avLst/>
          </a:prstGeom>
          <a:noFill/>
          <a:ln>
            <a:noFill/>
          </a:ln>
        </p:spPr>
        <p:txBody>
          <a:bodyPr spcFirstLastPara="1" wrap="square" lIns="91425" tIns="45700" rIns="91425" bIns="45700" anchor="t" anchorCtr="0">
            <a:spAutoFit/>
          </a:bodyPr>
          <a:lstStyle/>
          <a:p>
            <a:pPr marL="0" marR="0" lvl="0" indent="0" algn="r" rtl="1">
              <a:lnSpc>
                <a:spcPct val="100000"/>
              </a:lnSpc>
              <a:spcBef>
                <a:spcPts val="0"/>
              </a:spcBef>
              <a:spcAft>
                <a:spcPts val="0"/>
              </a:spcAft>
              <a:buNone/>
            </a:pPr>
            <a:r>
              <a:rPr lang="ar-LB" sz="2400" b="0" i="0" u="none" strike="noStrike" cap="none" dirty="0">
                <a:solidFill>
                  <a:srgbClr val="000000"/>
                </a:solidFill>
                <a:latin typeface="Arial"/>
                <a:ea typeface="Arial"/>
                <a:cs typeface="Arial"/>
                <a:sym typeface="Arial"/>
              </a:rPr>
              <a:t>كيف نحرص على أن تبقى الرعاية السكنية مؤقتة؟</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8729B3-82FC-314D-A205-F7428223F3E8}"/>
              </a:ext>
            </a:extLst>
          </p:cNvPr>
          <p:cNvSpPr>
            <a:spLocks noGrp="1"/>
          </p:cNvSpPr>
          <p:nvPr>
            <p:ph type="title"/>
          </p:nvPr>
        </p:nvSpPr>
        <p:spPr>
          <a:xfrm>
            <a:off x="7518172" y="80181"/>
            <a:ext cx="3675829" cy="1325563"/>
          </a:xfrm>
        </p:spPr>
        <p:txBody>
          <a:bodyPr rtlCol="1"/>
          <a:lstStyle/>
          <a:p>
            <a:pPr rtl="1"/>
            <a:r>
              <a:rPr lang="ar" dirty="0"/>
              <a:t>أمثلة من المنطقة</a:t>
            </a:r>
          </a:p>
        </p:txBody>
      </p:sp>
      <p:sp>
        <p:nvSpPr>
          <p:cNvPr id="3" name="TextBox 2">
            <a:extLst>
              <a:ext uri="{FF2B5EF4-FFF2-40B4-BE49-F238E27FC236}">
                <a16:creationId xmlns:a16="http://schemas.microsoft.com/office/drawing/2014/main" id="{9752340E-A3E7-AB4C-BA0B-7E84A308FB1E}"/>
              </a:ext>
            </a:extLst>
          </p:cNvPr>
          <p:cNvSpPr txBox="1"/>
          <p:nvPr/>
        </p:nvSpPr>
        <p:spPr>
          <a:xfrm>
            <a:off x="4519890" y="4115301"/>
            <a:ext cx="2998283" cy="1384995"/>
          </a:xfrm>
          <a:prstGeom prst="rect">
            <a:avLst/>
          </a:prstGeom>
          <a:noFill/>
        </p:spPr>
        <p:txBody>
          <a:bodyPr wrap="square" rtlCol="1">
            <a:spAutoFit/>
          </a:bodyPr>
          <a:lstStyle/>
          <a:p>
            <a:pPr algn="r" rtl="1"/>
            <a:r>
              <a:rPr lang="ar" dirty="0"/>
              <a:t>[[اسم البلد] </a:t>
            </a:r>
            <a:br>
              <a:rPr lang="en-GB" dirty="0"/>
            </a:br>
            <a:endParaRPr lang="en-GB" dirty="0"/>
          </a:p>
          <a:p>
            <a:pPr marL="285750" indent="-285750" algn="r" rtl="1">
              <a:buFont typeface="Arial" panose="020B0604020202020204" pitchFamily="34" charset="0"/>
              <a:buChar char="•"/>
            </a:pPr>
            <a:r>
              <a:rPr lang="ar" dirty="0"/>
              <a:t>أضيفوا جملة رئيسية تعريفية بشأن</a:t>
            </a:r>
            <a:r>
              <a:rPr lang="ar-LB" dirty="0"/>
              <a:t> برنامج/مشروع محدد يستخدم المعيار 19</a:t>
            </a:r>
            <a:endParaRPr lang="en-US" dirty="0"/>
          </a:p>
          <a:p>
            <a:pPr marL="285750" indent="-285750" algn="r" rtl="1">
              <a:buFont typeface="Arial" panose="020B0604020202020204" pitchFamily="34" charset="0"/>
              <a:buChar char="•"/>
            </a:pPr>
            <a:r>
              <a:rPr lang="ar-LB" dirty="0"/>
              <a:t>أضيفوا أسماء المنظمات</a:t>
            </a:r>
            <a:endParaRPr lang="ar" dirty="0"/>
          </a:p>
          <a:p>
            <a:pPr marL="285750" indent="-285750" algn="r" rtl="1">
              <a:buFont typeface="Arial" panose="020B0604020202020204" pitchFamily="34" charset="0"/>
              <a:buChar char="•"/>
            </a:pPr>
            <a:r>
              <a:rPr lang="ar" dirty="0"/>
              <a:t>أضيفوا الرسالة الأساسية / الأرقام</a:t>
            </a:r>
          </a:p>
        </p:txBody>
      </p:sp>
      <p:pic>
        <p:nvPicPr>
          <p:cNvPr id="4098" name="Picture 2" descr="Indonesia outline map vector illustration">
            <a:extLst>
              <a:ext uri="{FF2B5EF4-FFF2-40B4-BE49-F238E27FC236}">
                <a16:creationId xmlns:a16="http://schemas.microsoft.com/office/drawing/2014/main" id="{6B39CE52-5A3E-C846-8C42-7FB5C81992E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643" b="14100"/>
          <a:stretch/>
        </p:blipFill>
        <p:spPr bwMode="auto">
          <a:xfrm>
            <a:off x="8114210" y="1956428"/>
            <a:ext cx="3344092" cy="137281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F4B64C4-5BF2-AE41-AF73-C3A91C2237FD}"/>
              </a:ext>
            </a:extLst>
          </p:cNvPr>
          <p:cNvSpPr txBox="1"/>
          <p:nvPr/>
        </p:nvSpPr>
        <p:spPr>
          <a:xfrm>
            <a:off x="7766074" y="3804819"/>
            <a:ext cx="4153989" cy="1384995"/>
          </a:xfrm>
          <a:prstGeom prst="rect">
            <a:avLst/>
          </a:prstGeom>
          <a:noFill/>
        </p:spPr>
        <p:txBody>
          <a:bodyPr wrap="square" rtlCol="1">
            <a:spAutoFit/>
          </a:bodyPr>
          <a:lstStyle/>
          <a:p>
            <a:pPr algn="r" rtl="1"/>
            <a:r>
              <a:rPr lang="ar" dirty="0"/>
              <a:t>[اسم البلد] </a:t>
            </a:r>
            <a:br>
              <a:rPr lang="en-GB" dirty="0"/>
            </a:br>
            <a:endParaRPr lang="en-GB" dirty="0"/>
          </a:p>
          <a:p>
            <a:pPr marL="285750" indent="-285750" algn="r" rtl="1">
              <a:buFont typeface="Arial" panose="020B0604020202020204" pitchFamily="34" charset="0"/>
              <a:buChar char="•"/>
            </a:pPr>
            <a:r>
              <a:rPr lang="ar" dirty="0"/>
              <a:t>أضيفوا جملة رئيسية تعريفية بشأن</a:t>
            </a:r>
            <a:r>
              <a:rPr lang="ar-LB" dirty="0"/>
              <a:t> برنامج/مشروع محدد يستخدم المعيار 19</a:t>
            </a:r>
          </a:p>
          <a:p>
            <a:pPr marL="285750" indent="-285750" algn="r" rtl="1">
              <a:buFont typeface="Arial" panose="020B0604020202020204" pitchFamily="34" charset="0"/>
              <a:buChar char="•"/>
            </a:pPr>
            <a:r>
              <a:rPr lang="ar-LB" dirty="0"/>
              <a:t>أضيفوا أسماء المنظمات</a:t>
            </a:r>
            <a:endParaRPr lang="ar" dirty="0"/>
          </a:p>
          <a:p>
            <a:pPr marL="285750" indent="-285750" algn="r" rtl="1">
              <a:buFont typeface="Arial" panose="020B0604020202020204" pitchFamily="34" charset="0"/>
              <a:buChar char="•"/>
            </a:pPr>
            <a:r>
              <a:rPr lang="ar" dirty="0"/>
              <a:t>أضيفوا الرسالة الأساسية / الأرقام</a:t>
            </a:r>
          </a:p>
        </p:txBody>
      </p:sp>
      <p:pic>
        <p:nvPicPr>
          <p:cNvPr id="4102" name="Picture 6" descr="Nepal Map Outline Png #1438897 - PNG Images - PNGio">
            <a:extLst>
              <a:ext uri="{FF2B5EF4-FFF2-40B4-BE49-F238E27FC236}">
                <a16:creationId xmlns:a16="http://schemas.microsoft.com/office/drawing/2014/main" id="{51F77D7A-9812-1B49-A2DE-3B2CA18193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637" y="1711264"/>
            <a:ext cx="3235962" cy="161798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91A1A334-6B7B-4644-A374-008FFE228989}"/>
              </a:ext>
            </a:extLst>
          </p:cNvPr>
          <p:cNvSpPr txBox="1"/>
          <p:nvPr/>
        </p:nvSpPr>
        <p:spPr>
          <a:xfrm>
            <a:off x="566421" y="3429000"/>
            <a:ext cx="3457668" cy="1384995"/>
          </a:xfrm>
          <a:prstGeom prst="rect">
            <a:avLst/>
          </a:prstGeom>
          <a:noFill/>
        </p:spPr>
        <p:txBody>
          <a:bodyPr wrap="square" rtlCol="1">
            <a:spAutoFit/>
          </a:bodyPr>
          <a:lstStyle/>
          <a:p>
            <a:pPr algn="r" rtl="1"/>
            <a:r>
              <a:rPr lang="ar" dirty="0"/>
              <a:t>[[اسم البلد] </a:t>
            </a:r>
            <a:br>
              <a:rPr lang="en-GB" dirty="0"/>
            </a:br>
            <a:endParaRPr lang="en-GB" dirty="0"/>
          </a:p>
          <a:p>
            <a:pPr marL="285750" indent="-285750" algn="r" rtl="1">
              <a:buFont typeface="Arial" panose="020B0604020202020204" pitchFamily="34" charset="0"/>
              <a:buChar char="•"/>
            </a:pPr>
            <a:r>
              <a:rPr lang="ar" dirty="0"/>
              <a:t>أضيفوا جملة رئيسية تعريفية بشأن</a:t>
            </a:r>
            <a:r>
              <a:rPr lang="ar-LB" dirty="0"/>
              <a:t> برنامج/مشروع محدد يستخدم المعيار 19</a:t>
            </a:r>
          </a:p>
          <a:p>
            <a:pPr marL="285750" indent="-285750" algn="r" rtl="1">
              <a:buFont typeface="Arial" panose="020B0604020202020204" pitchFamily="34" charset="0"/>
              <a:buChar char="•"/>
            </a:pPr>
            <a:r>
              <a:rPr lang="ar-LB" dirty="0"/>
              <a:t>أضيفوا أسماء المنظمات</a:t>
            </a:r>
            <a:endParaRPr lang="ar" dirty="0"/>
          </a:p>
          <a:p>
            <a:pPr marL="285750" indent="-285750" algn="r" rtl="1">
              <a:buFont typeface="Arial" panose="020B0604020202020204" pitchFamily="34" charset="0"/>
              <a:buChar char="•"/>
            </a:pPr>
            <a:r>
              <a:rPr lang="ar" dirty="0"/>
              <a:t>أضيفوا الرسالة الأساسية / الأرقام</a:t>
            </a:r>
          </a:p>
        </p:txBody>
      </p:sp>
      <p:pic>
        <p:nvPicPr>
          <p:cNvPr id="4104" name="Picture 8" descr="Outline Map of Myanmar | Free Vector Maps">
            <a:extLst>
              <a:ext uri="{FF2B5EF4-FFF2-40B4-BE49-F238E27FC236}">
                <a16:creationId xmlns:a16="http://schemas.microsoft.com/office/drawing/2014/main" id="{E53636B5-7DFF-A642-8E1C-805CAF37BDE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1619" r="22095"/>
          <a:stretch/>
        </p:blipFill>
        <p:spPr bwMode="auto">
          <a:xfrm>
            <a:off x="5134563" y="1217419"/>
            <a:ext cx="2135710" cy="28458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01992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25"/>
          <p:cNvSpPr txBox="1">
            <a:spLocks noGrp="1"/>
          </p:cNvSpPr>
          <p:nvPr>
            <p:ph type="title"/>
          </p:nvPr>
        </p:nvSpPr>
        <p:spPr>
          <a:xfrm>
            <a:off x="680802" y="275189"/>
            <a:ext cx="7819731" cy="1325563"/>
          </a:xfrm>
          <a:prstGeom prst="rect">
            <a:avLst/>
          </a:prstGeom>
          <a:noFill/>
          <a:ln>
            <a:noFill/>
          </a:ln>
        </p:spPr>
        <p:txBody>
          <a:bodyPr spcFirstLastPara="1" wrap="square" lIns="91425" tIns="45700" rIns="91425" bIns="45700" rtlCol="1" anchor="ctr" anchorCtr="0">
            <a:normAutofit/>
          </a:bodyPr>
          <a:lstStyle/>
          <a:p>
            <a:pPr marL="0" lvl="0" indent="0" rtl="1">
              <a:lnSpc>
                <a:spcPct val="90000"/>
              </a:lnSpc>
              <a:spcBef>
                <a:spcPts val="0"/>
              </a:spcBef>
              <a:spcAft>
                <a:spcPts val="0"/>
              </a:spcAft>
              <a:buClr>
                <a:schemeClr val="accent4"/>
              </a:buClr>
              <a:buSzPts val="3600"/>
              <a:buFont typeface="Helvetica Neue"/>
              <a:buNone/>
            </a:pPr>
            <a:r>
              <a:rPr lang="ar" sz="4100" dirty="0"/>
              <a:t>هل تحتاجون إلى أكثر من النسخة الورقية؟</a:t>
            </a:r>
            <a:endParaRPr sz="4100" dirty="0"/>
          </a:p>
        </p:txBody>
      </p:sp>
      <p:sp>
        <p:nvSpPr>
          <p:cNvPr id="469" name="Google Shape;469;p25"/>
          <p:cNvSpPr txBox="1">
            <a:spLocks noGrp="1"/>
          </p:cNvSpPr>
          <p:nvPr>
            <p:ph sz="half" idx="1"/>
          </p:nvPr>
        </p:nvSpPr>
        <p:spPr>
          <a:xfrm>
            <a:off x="3814354" y="1367983"/>
            <a:ext cx="4686179" cy="5268792"/>
          </a:xfrm>
          <a:prstGeom prst="rect">
            <a:avLst/>
          </a:prstGeom>
          <a:noFill/>
          <a:ln>
            <a:noFill/>
          </a:ln>
        </p:spPr>
        <p:txBody>
          <a:bodyPr spcFirstLastPara="1" wrap="square" lIns="91425" tIns="45700" rIns="91425" bIns="45700" rtlCol="1" anchor="t" anchorCtr="0">
            <a:noAutofit/>
          </a:bodyPr>
          <a:lstStyle/>
          <a:p>
            <a:pPr marL="0" lvl="0" indent="0" algn="r" rtl="1">
              <a:spcAft>
                <a:spcPts val="1200"/>
              </a:spcAft>
              <a:buSzPts val="2800"/>
              <a:buNone/>
            </a:pPr>
            <a:r>
              <a:rPr lang="ar" sz="2400" dirty="0"/>
              <a:t>على موقع التحالف الإلكتروني</a:t>
            </a:r>
          </a:p>
          <a:p>
            <a:pPr marL="985838" lvl="1" indent="-312738" algn="r" rtl="1">
              <a:buFont typeface="Wingdings" pitchFamily="2" charset="2"/>
              <a:buChar char="Ø"/>
            </a:pPr>
            <a:r>
              <a:rPr lang="ar" sz="1600" dirty="0"/>
              <a:t>نسخة PDF</a:t>
            </a:r>
          </a:p>
          <a:p>
            <a:pPr marL="985838" lvl="1" indent="-312738" algn="r" rtl="1">
              <a:buFont typeface="Wingdings" pitchFamily="2" charset="2"/>
              <a:buChar char="Ø"/>
            </a:pPr>
            <a:r>
              <a:rPr lang="ar" sz="1600" dirty="0"/>
              <a:t>ملف مواد الإحاطة والتنفيذ </a:t>
            </a:r>
          </a:p>
          <a:p>
            <a:pPr marL="985838" lvl="1" indent="-312738" algn="r" rtl="1">
              <a:buFont typeface="Wingdings" pitchFamily="2" charset="2"/>
              <a:buChar char="Ø"/>
            </a:pPr>
            <a:r>
              <a:rPr lang="ar" sz="1600" dirty="0"/>
              <a:t>ملخّص من 25 صفحة </a:t>
            </a:r>
          </a:p>
          <a:p>
            <a:pPr marL="985838" lvl="1" indent="-312738" algn="r" rtl="1">
              <a:buFont typeface="Wingdings" pitchFamily="2" charset="2"/>
              <a:buChar char="Ø"/>
            </a:pPr>
            <a:r>
              <a:rPr lang="ar" sz="1600" dirty="0"/>
              <a:t>دورة تدريبية إلكترونية </a:t>
            </a:r>
          </a:p>
          <a:p>
            <a:pPr marL="985838" lvl="1" indent="-312738" algn="r" rtl="1">
              <a:buFont typeface="Wingdings" pitchFamily="2" charset="2"/>
              <a:buChar char="Ø"/>
            </a:pPr>
            <a:r>
              <a:rPr lang="ar" sz="1600" dirty="0"/>
              <a:t>أفلام فيديو على قناة يوتيوب</a:t>
            </a:r>
          </a:p>
          <a:p>
            <a:pPr marL="985838" lvl="1" indent="-312738" algn="r" rtl="1">
              <a:buFont typeface="Wingdings" pitchFamily="2" charset="2"/>
              <a:buChar char="Ø"/>
            </a:pPr>
            <a:r>
              <a:rPr lang="ar" sz="1600" dirty="0"/>
              <a:t>معرض للمعايير مع رسومات</a:t>
            </a:r>
          </a:p>
          <a:p>
            <a:pPr marL="9525" lvl="1" indent="0" algn="r" rtl="1">
              <a:spcBef>
                <a:spcPts val="1200"/>
              </a:spcBef>
              <a:buNone/>
              <a:tabLst>
                <a:tab pos="703263" algn="l"/>
              </a:tabLst>
            </a:pPr>
            <a:r>
              <a:rPr lang="ar" sz="2000" dirty="0">
                <a:solidFill>
                  <a:srgbClr val="00B0F0"/>
                </a:solidFill>
              </a:rPr>
              <a:t>	👉</a:t>
            </a:r>
            <a:r>
              <a:rPr lang="ar" sz="1600" dirty="0">
                <a:solidFill>
                  <a:srgbClr val="00B0F0"/>
                </a:solidFill>
              </a:rPr>
              <a:t>  </a:t>
            </a:r>
            <a:r>
              <a:rPr lang="ar" sz="1600" dirty="0">
                <a:solidFill>
                  <a:srgbClr val="00B0F0"/>
                </a:solidFill>
                <a:hlinkClick r:id="rId3"/>
              </a:rPr>
              <a:t>  www.AllianceCPHA.org</a:t>
            </a:r>
            <a:endParaRPr lang="en-GB" sz="1600" dirty="0">
              <a:solidFill>
                <a:srgbClr val="00B0F0"/>
              </a:solidFill>
            </a:endParaRPr>
          </a:p>
          <a:p>
            <a:pPr marL="9525" lvl="1" indent="0" algn="r" rtl="1">
              <a:spcBef>
                <a:spcPts val="1200"/>
              </a:spcBef>
              <a:buNone/>
              <a:tabLst>
                <a:tab pos="703263" algn="l"/>
              </a:tabLst>
            </a:pPr>
            <a:r>
              <a:rPr lang="ar" sz="2400" dirty="0"/>
              <a:t>على الموقع الإلكتروني الخاص بشراكة المعايير الإنسانية  </a:t>
            </a:r>
          </a:p>
          <a:p>
            <a:pPr marL="985838" lvl="1" indent="-322263" algn="r" rtl="1">
              <a:buFont typeface="Wingdings" pitchFamily="2" charset="2"/>
              <a:buChar char="Ø"/>
            </a:pPr>
            <a:r>
              <a:rPr lang="ar" sz="1600" dirty="0"/>
              <a:t>نسخة تفاعلية على شبكة الإنترنت </a:t>
            </a:r>
          </a:p>
          <a:p>
            <a:pPr marL="985838" lvl="1" indent="-322263" algn="r" rtl="1">
              <a:buFont typeface="Wingdings" pitchFamily="2" charset="2"/>
              <a:buChar char="Ø"/>
            </a:pPr>
            <a:r>
              <a:rPr lang="ar" sz="1600" dirty="0"/>
              <a:t>تطبيق شراكة المعايير الإنسانية للهواتف المحمولة والحواسيب اللوحية </a:t>
            </a:r>
          </a:p>
          <a:p>
            <a:pPr marL="0" indent="0" algn="r" rtl="1">
              <a:spcBef>
                <a:spcPts val="1200"/>
              </a:spcBef>
              <a:buSzPts val="2800"/>
              <a:buNone/>
              <a:tabLst>
                <a:tab pos="663575" algn="l"/>
              </a:tabLst>
            </a:pPr>
            <a:r>
              <a:rPr lang="ar" sz="1600" dirty="0">
                <a:solidFill>
                  <a:srgbClr val="00B0F0"/>
                </a:solidFill>
              </a:rPr>
              <a:t>	👉  www.HumanitarianStandardsPartnership.org</a:t>
            </a:r>
          </a:p>
          <a:p>
            <a:pPr marL="0" lvl="0" indent="0" algn="r" rtl="1">
              <a:lnSpc>
                <a:spcPct val="90000"/>
              </a:lnSpc>
              <a:spcBef>
                <a:spcPts val="1000"/>
              </a:spcBef>
              <a:spcAft>
                <a:spcPts val="0"/>
              </a:spcAft>
              <a:buSzPts val="2800"/>
              <a:buNone/>
            </a:pPr>
            <a:endParaRPr lang="en-GB" sz="1600" dirty="0"/>
          </a:p>
        </p:txBody>
      </p:sp>
      <p:pic>
        <p:nvPicPr>
          <p:cNvPr id="471" name="Google Shape;471;p25"/>
          <p:cNvPicPr preferRelativeResize="0"/>
          <p:nvPr/>
        </p:nvPicPr>
        <p:blipFill>
          <a:blip r:embed="rId4">
            <a:extLst>
              <a:ext uri="{28A0092B-C50C-407E-A947-70E740481C1C}">
                <a14:useLocalDpi xmlns:a14="http://schemas.microsoft.com/office/drawing/2010/main" val="0"/>
              </a:ext>
            </a:extLst>
          </a:blip>
          <a:stretch/>
        </p:blipFill>
        <p:spPr>
          <a:xfrm>
            <a:off x="9535849" y="5258587"/>
            <a:ext cx="1400375" cy="1416533"/>
          </a:xfrm>
          <a:prstGeom prst="rect">
            <a:avLst/>
          </a:prstGeom>
          <a:noFill/>
          <a:ln>
            <a:noFill/>
          </a:ln>
        </p:spPr>
      </p:pic>
      <p:pic>
        <p:nvPicPr>
          <p:cNvPr id="3" name="Image 2">
            <a:extLst>
              <a:ext uri="{FF2B5EF4-FFF2-40B4-BE49-F238E27FC236}">
                <a16:creationId xmlns:a16="http://schemas.microsoft.com/office/drawing/2014/main" id="{4AE5CEF8-D68C-FD4C-A186-358E3B7F23B1}"/>
              </a:ext>
            </a:extLst>
          </p:cNvPr>
          <p:cNvPicPr>
            <a:picLocks noChangeAspect="1"/>
          </p:cNvPicPr>
          <p:nvPr/>
        </p:nvPicPr>
        <p:blipFill>
          <a:blip r:embed="rId5"/>
          <a:srcRect/>
          <a:stretch/>
        </p:blipFill>
        <p:spPr>
          <a:xfrm>
            <a:off x="10389247" y="3298017"/>
            <a:ext cx="1364026" cy="1432731"/>
          </a:xfrm>
          <a:prstGeom prst="rect">
            <a:avLst/>
          </a:prstGeom>
        </p:spPr>
      </p:pic>
      <p:pic>
        <p:nvPicPr>
          <p:cNvPr id="5" name="Picture 4">
            <a:extLst>
              <a:ext uri="{FF2B5EF4-FFF2-40B4-BE49-F238E27FC236}">
                <a16:creationId xmlns:a16="http://schemas.microsoft.com/office/drawing/2014/main" id="{ED7B8625-3BDD-4120-A6F9-736C441A4A82}"/>
              </a:ext>
            </a:extLst>
          </p:cNvPr>
          <p:cNvPicPr>
            <a:picLocks noChangeAspect="1"/>
          </p:cNvPicPr>
          <p:nvPr/>
        </p:nvPicPr>
        <p:blipFill>
          <a:blip r:embed="rId6"/>
          <a:srcRect/>
          <a:stretch/>
        </p:blipFill>
        <p:spPr>
          <a:xfrm rot="1026612">
            <a:off x="904876" y="2072447"/>
            <a:ext cx="1809750" cy="2500378"/>
          </a:xfrm>
          <a:prstGeom prst="rect">
            <a:avLst/>
          </a:prstGeom>
        </p:spPr>
      </p:pic>
    </p:spTree>
  </p:cSld>
  <p:clrMapOvr>
    <a:masterClrMapping/>
  </p:clrMapOvr>
</p:sld>
</file>

<file path=ppt/theme/theme1.xml><?xml version="1.0" encoding="utf-8"?>
<a:theme xmlns:a="http://schemas.openxmlformats.org/drawingml/2006/main" name="Office Theme">
  <a:themeElements>
    <a:clrScheme name="Custom 3">
      <a:dk1>
        <a:srgbClr val="545554"/>
      </a:dk1>
      <a:lt1>
        <a:srgbClr val="FFFFFF"/>
      </a:lt1>
      <a:dk2>
        <a:srgbClr val="212E3B"/>
      </a:dk2>
      <a:lt2>
        <a:srgbClr val="E7E6E6"/>
      </a:lt2>
      <a:accent1>
        <a:srgbClr val="02628C"/>
      </a:accent1>
      <a:accent2>
        <a:srgbClr val="0388C5"/>
      </a:accent2>
      <a:accent3>
        <a:srgbClr val="97467C"/>
      </a:accent3>
      <a:accent4>
        <a:srgbClr val="94CC7A"/>
      </a:accent4>
      <a:accent5>
        <a:srgbClr val="029FA0"/>
      </a:accent5>
      <a:accent6>
        <a:srgbClr val="405D78"/>
      </a:accent6>
      <a:hlink>
        <a:srgbClr val="67B7DB"/>
      </a:hlink>
      <a:folHlink>
        <a:srgbClr val="36A1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187</TotalTime>
  <Words>2829</Words>
  <Application>Microsoft Macintosh PowerPoint</Application>
  <PresentationFormat>Panorámica</PresentationFormat>
  <Paragraphs>195</Paragraphs>
  <Slides>8</Slides>
  <Notes>8</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8</vt:i4>
      </vt:variant>
    </vt:vector>
  </HeadingPairs>
  <TitlesOfParts>
    <vt:vector size="11" baseType="lpstr">
      <vt:lpstr>Calibri</vt:lpstr>
      <vt:lpstr>Helvetica Neue</vt:lpstr>
      <vt:lpstr>Office Theme</vt:lpstr>
      <vt:lpstr>المعايير الدنيا لحماية الطفل في العمل الإنساني  CPMS</vt:lpstr>
      <vt:lpstr>الهدف من المعايير </vt:lpstr>
      <vt:lpstr>Presentación de PowerPoint</vt:lpstr>
      <vt:lpstr>مقدمة عن المعيار 19</vt:lpstr>
      <vt:lpstr>Presentación de PowerPoint</vt:lpstr>
      <vt:lpstr>لماذا تُعتبر الرعاية السكنية مؤذية للأطفال</vt:lpstr>
      <vt:lpstr>أمثلة من المنطقة</vt:lpstr>
      <vt:lpstr>هل تحتاجون إلى أكثر من النسخة الورقية؟</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Minimum Standards for Child Protection in Humanitarian Action  CPMS</dc:title>
  <dc:creator>Colleen Fitzgerald</dc:creator>
  <cp:lastModifiedBy>CPMS Comms</cp:lastModifiedBy>
  <cp:revision>8</cp:revision>
  <dcterms:created xsi:type="dcterms:W3CDTF">2017-12-20T18:51:03Z</dcterms:created>
  <dcterms:modified xsi:type="dcterms:W3CDTF">2023-01-17T15:32:11Z</dcterms:modified>
</cp:coreProperties>
</file>