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1"/>
  </p:notesMasterIdLst>
  <p:sldIdLst>
    <p:sldId id="291" r:id="rId2"/>
    <p:sldId id="298" r:id="rId3"/>
    <p:sldId id="293" r:id="rId4"/>
    <p:sldId id="262" r:id="rId5"/>
    <p:sldId id="288" r:id="rId6"/>
    <p:sldId id="261" r:id="rId7"/>
    <p:sldId id="290" r:id="rId8"/>
    <p:sldId id="294" r:id="rId9"/>
    <p:sldId id="299" r:id="rId10"/>
  </p:sldIdLst>
  <p:sldSz cx="12192000" cy="6858000"/>
  <p:notesSz cx="6858000" cy="9144000"/>
  <p:embeddedFontLst>
    <p:embeddedFont>
      <p:font typeface="Calibri" panose="020F0502020204030204" pitchFamily="34" charset="0"/>
      <p:regular r:id="rId12"/>
      <p:bold r:id="rId13"/>
      <p:italic r:id="rId14"/>
      <p:boldItalic r:id="rId15"/>
    </p:embeddedFont>
    <p:embeddedFont>
      <p:font typeface="Helvetica Neue" panose="020B0604020202020204" charset="0"/>
      <p:regular r:id="rId16"/>
      <p:bold r:id="rId17"/>
      <p:italic r:id="rId18"/>
      <p:boldItalic r:id="rId19"/>
    </p:embeddedFont>
    <p:embeddedFont>
      <p:font typeface="Ink Free" panose="03080402000500000000" pitchFamily="66" charset="0"/>
      <p:regular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jgNgPNG84gPBKoGaDldmcRNtozJ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na Davies" initials="SD" lastIdx="12" clrIdx="0">
    <p:extLst>
      <p:ext uri="{19B8F6BF-5375-455C-9EA6-DF929625EA0E}">
        <p15:presenceInfo xmlns:p15="http://schemas.microsoft.com/office/powerpoint/2012/main" userId="f7ee976ae110c36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90"/>
    <p:restoredTop sz="67871" autoAdjust="0"/>
  </p:normalViewPr>
  <p:slideViewPr>
    <p:cSldViewPr snapToGrid="0">
      <p:cViewPr varScale="1">
        <p:scale>
          <a:sx n="53" d="100"/>
          <a:sy n="53" d="100"/>
        </p:scale>
        <p:origin x="976" y="48"/>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9" Type="http://schemas.openxmlformats.org/officeDocument/2006/relationships/presProps" Target="presProps.xml"/><Relationship Id="rId3" Type="http://schemas.openxmlformats.org/officeDocument/2006/relationships/slide" Target="slides/slide2.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37" Type="http://customschemas.google.com/relationships/presentationmetadata" Target="meta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Facilitateurs</a:t>
            </a:r>
            <a:r>
              <a:rPr lang="fr-FR"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Cette présentation est destinée à tous les </a:t>
            </a:r>
            <a:r>
              <a:rPr lang="fr-FR" b="0" u="sng" dirty="0"/>
              <a:t>utilisateurs potentiels </a:t>
            </a:r>
            <a:r>
              <a:rPr lang="fr-FR" b="0" dirty="0"/>
              <a:t>des SMPE. Il s’adresse principalement au personnel de la protection de l’enfance. Pensez donc à élargir certaines questions ou à fournir davantage de détails si des collègues d’autres secteurs se joignent à vous.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i="1" dirty="0"/>
              <a:t>On suppose que le groupe compte environ 20 personnes et que tout le monde dans la salle se connaît (peut-être des collègues de votre agence ou du groupe de coordination). Sinon, ajoutez 5 minutes pour des introductions rapides.</a:t>
            </a:r>
          </a:p>
          <a:p>
            <a:pPr marL="0" lvl="0" indent="0" algn="l" rtl="0">
              <a:spcBef>
                <a:spcPts val="0"/>
              </a:spcBef>
              <a:spcAft>
                <a:spcPts val="0"/>
              </a:spcAft>
              <a:buNone/>
            </a:pPr>
            <a:endParaRPr lang="es-ES" i="1" dirty="0"/>
          </a:p>
          <a:p>
            <a:r>
              <a:rPr lang="fr-FR" b="0" i="1" dirty="0"/>
              <a:t>PREPAREZ: un tableau de papier avec les </a:t>
            </a:r>
            <a:r>
              <a:rPr lang="fr-FR" b="1" i="1" dirty="0"/>
              <a:t>objectifs</a:t>
            </a:r>
            <a:r>
              <a:rPr lang="fr-FR" b="0" i="1" dirty="0"/>
              <a:t> de la session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 la fin de la session, les participants seront capables de : </a:t>
            </a:r>
            <a:endParaRPr lang="fr-FR" b="0" i="1" dirty="0"/>
          </a:p>
          <a:p>
            <a:pPr marL="171450" indent="-171450">
              <a:buFont typeface="Arial"/>
              <a:buChar char="•"/>
            </a:pPr>
            <a:r>
              <a:rPr lang="fr-FR" b="0" dirty="0">
                <a:solidFill>
                  <a:srgbClr val="FF0000"/>
                </a:solidFill>
              </a:rPr>
              <a:t>Décrire la structure des SMPE et spécialement du Pilier 26</a:t>
            </a:r>
          </a:p>
          <a:p>
            <a:pPr marL="171450" indent="-171450">
              <a:buFont typeface="Arial"/>
              <a:buChar char="•"/>
            </a:pPr>
            <a:r>
              <a:rPr lang="fr-FR" b="0" dirty="0">
                <a:solidFill>
                  <a:srgbClr val="FF0000"/>
                </a:solidFill>
              </a:rPr>
              <a:t>Montrer comment et pourquoi on utilise le manuel</a:t>
            </a:r>
          </a:p>
          <a:p>
            <a:pPr marL="0" lvl="0" indent="0" algn="l" rtl="0">
              <a:spcBef>
                <a:spcPts val="0"/>
              </a:spcBef>
              <a:spcAft>
                <a:spcPts val="0"/>
              </a:spcAft>
              <a:buFont typeface="Arial" panose="020B0604020202020204" pitchFamily="34" charset="0"/>
              <a:buNone/>
            </a:pPr>
            <a:endParaRPr lang="es-ES" dirty="0"/>
          </a:p>
          <a:p>
            <a:pPr marL="0" lvl="0" indent="0" algn="l" rtl="0">
              <a:spcBef>
                <a:spcPts val="0"/>
              </a:spcBef>
              <a:spcAft>
                <a:spcPts val="0"/>
              </a:spcAft>
              <a:buFont typeface="Arial" panose="020B0604020202020204" pitchFamily="34" charset="0"/>
              <a:buNone/>
            </a:pPr>
            <a:r>
              <a:rPr lang="fr-FR" dirty="0"/>
              <a:t>REMARQUE : si vous avez déjà effectué une session sur les piliers 1 et 2, ignorez les diapositives 2 et 8</a:t>
            </a:r>
            <a:endParaRPr lang="es-ES" dirty="0"/>
          </a:p>
          <a:p>
            <a:pPr marL="0" lvl="0" indent="0" algn="l" rtl="0">
              <a:spcBef>
                <a:spcPts val="0"/>
              </a:spcBef>
              <a:spcAft>
                <a:spcPts val="0"/>
              </a:spcAft>
              <a:buFont typeface="Arial" panose="020B0604020202020204" pitchFamily="34" charset="0"/>
              <a:buNone/>
            </a:pPr>
            <a:endParaRPr lang="es-ES" dirty="0"/>
          </a:p>
          <a:p>
            <a:pPr marL="0" lvl="0" indent="0" algn="l" rtl="0">
              <a:spcBef>
                <a:spcPts val="0"/>
              </a:spcBef>
              <a:spcAft>
                <a:spcPts val="0"/>
              </a:spcAft>
              <a:buFont typeface="Arial" panose="020B0604020202020204" pitchFamily="34" charset="0"/>
              <a:buNone/>
            </a:pPr>
            <a:r>
              <a:rPr lang="fr-FR" b="1" dirty="0"/>
              <a:t>ASTUCE : Les diapositives sont animées </a:t>
            </a:r>
            <a:r>
              <a:rPr lang="fr-FR" dirty="0"/>
              <a:t>-&gt; à chaque clic vous faites apparaître quelques mots, un titre ou une image sur la diapositive. Lisez les notes correspondantes dans les notes de l'animateur, avant de montrer le contenu suivant, afin que les participants aient le temps de traiter ce qui est dit et de lire chaque point. </a:t>
            </a:r>
            <a:endParaRPr lang="es-ES" dirty="0"/>
          </a:p>
          <a:p>
            <a:pPr marL="0" lvl="0" indent="0" algn="l" rtl="0">
              <a:spcBef>
                <a:spcPts val="0"/>
              </a:spcBef>
              <a:spcAft>
                <a:spcPts val="0"/>
              </a:spcAft>
              <a:buNone/>
            </a:pPr>
            <a:endParaRPr lang="en-US" i="1" dirty="0"/>
          </a:p>
          <a:p>
            <a:pPr>
              <a:lnSpc>
                <a:spcPct val="107000"/>
              </a:lnSpc>
              <a:spcAft>
                <a:spcPts val="800"/>
              </a:spcAft>
            </a:pPr>
            <a:endParaRPr lang="fr-FR"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99D3823-16DC-42CD-BA98-D653306EA835}" type="slidenum">
              <a:rPr lang="fr-FR" smtClean="0"/>
              <a:t>1</a:t>
            </a:fld>
            <a:endParaRPr lang="fr-FR"/>
          </a:p>
        </p:txBody>
      </p:sp>
    </p:spTree>
    <p:extLst>
      <p:ext uri="{BB962C8B-B14F-4D97-AF65-F5344CB8AC3E}">
        <p14:creationId xmlns:p14="http://schemas.microsoft.com/office/powerpoint/2010/main" val="1343971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dirty="0"/>
              <a:t>Les donateurs, les gouvernements locaux, les collègues d'autres secteurs et nos bénéficiaires eux-mêmes veulent savoir ce que nous faisons et pourquoi. Les SMPE / « CPMS » sont notre référence. Ils sont le principal moyen d'opérationnaliser ou de concrétiser les droits de l'enfant dans la pratique de l'intervention humanitaire. </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Il s'agit d'un outil collaboratif et inter-agences, qui s'articule avec d'autres initiatives, telles que les normes humanitaires fondamentales et les normes d'inclusion humanitaire.</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Chaque fois que cela est pertinent, les SMPE/ CPMS s'alignent sur les 7 stratégies d'INSPIRE pour mettre fin à la violence contre les enfants - les icônes de l'initiative sont d'ailleurs dispersées dans le texte. En outre, la norme humanitaire fondamentale sur la qualité et la responsabilité est mise en évidence dans l'introduction et résonne dans tout le manuel.</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La contextualisation est encouragée et peut créer une appropriation des normes à tous les niveaux. Elle permet à un large éventail d'acteurs de mieux comprendre la protection de l'enfance dans un contexte spécifique. Les groupes de coordination nationaux sont donc encouragés à adapter les SMPE. Veuillez en discuter avec vos collègues au niveau local, puis demandez conseil à l'équipe mondiale du CPMS. Regardez la vidéo de contextualisation sur la chaîne </a:t>
            </a:r>
            <a:r>
              <a:rPr lang="fr-FR" dirty="0" err="1"/>
              <a:t>youtube</a:t>
            </a:r>
            <a:r>
              <a:rPr lang="fr-FR" dirty="0"/>
              <a:t> de l'Alliance.</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ENCADRÉ : </a:t>
            </a:r>
            <a:r>
              <a:rPr lang="fr-FR"/>
              <a:t>Les SMPE </a:t>
            </a:r>
            <a:r>
              <a:rPr lang="fr-FR" dirty="0"/>
              <a:t>visent à améliorer la qualité et la responsabilité de notre programmation et à accroître l'impact pour la protection et le bien-être des enfants dans l'action humanitaire (contextes de déplacement interne et de réfugiés), en établissant des principes, des preuves, une prévention et des objectifs communs à atteindre. Ils constituent une synthèse des bonnes pratiques et de l'apprentissage à ce jour</a:t>
            </a:r>
          </a:p>
        </p:txBody>
      </p:sp>
      <p:sp>
        <p:nvSpPr>
          <p:cNvPr id="258" name="Google Shape;25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fr-FR" sz="1800" dirty="0">
                <a:effectLst/>
                <a:latin typeface="Times New Roman" panose="02020603050405020304" pitchFamily="18" charset="0"/>
                <a:ea typeface="Times New Roman" panose="02020603050405020304" pitchFamily="18" charset="0"/>
              </a:rPr>
              <a:t>Voici une présentation de la structure des SMPE : il y a 28 Standards répartis en quatre piliers, et les 10 principes de la protection de l’enfance dans l’action humanitaire y sont intégrés. </a:t>
            </a:r>
          </a:p>
          <a:p>
            <a:r>
              <a:rPr lang="fr-FR" sz="1800" dirty="0">
                <a:effectLst/>
                <a:latin typeface="Times New Roman" panose="02020603050405020304" pitchFamily="18" charset="0"/>
                <a:ea typeface="Times New Roman" panose="02020603050405020304" pitchFamily="18" charset="0"/>
              </a:rPr>
              <a:t>Vous trouverez cette présentation à la fin des SMPE. Elle permet de trouver rapidement le ou les sujets qui vous intéressent dans le guide. »</a:t>
            </a:r>
          </a:p>
          <a:p>
            <a:pPr marL="0" lvl="0" indent="0" algn="l" rtl="0">
              <a:spcBef>
                <a:spcPts val="0"/>
              </a:spcBef>
              <a:spcAft>
                <a:spcPts val="0"/>
              </a:spcAft>
              <a:buNone/>
            </a:pPr>
            <a:endParaRPr dirty="0"/>
          </a:p>
          <a:p>
            <a:pPr marL="0" lvl="0" indent="0" algn="l" rtl="0">
              <a:spcBef>
                <a:spcPts val="0"/>
              </a:spcBef>
              <a:spcAft>
                <a:spcPts val="0"/>
              </a:spcAft>
              <a:buNone/>
            </a:pPr>
            <a:r>
              <a:rPr lang="fr-FR" dirty="0"/>
              <a:t>Cette présentation se concentre sur le Pilier 4 : Standards pour une collaboration accrue entre secteurs.</a:t>
            </a:r>
            <a:endParaRPr dirty="0"/>
          </a:p>
        </p:txBody>
      </p:sp>
      <p:sp>
        <p:nvSpPr>
          <p:cNvPr id="285" name="Google Shape;28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351c3ce7f4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1351c3ce7f4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fr-FR" dirty="0"/>
              <a:t>Le CPMS comporte une section complète consacrée au personnel de la protection de l'enfance qui travaille avec d'autres acteurs humanitaires et apprend d'eux pour améliorer la protection et le bien-être des enfants.</a:t>
            </a:r>
          </a:p>
          <a:p>
            <a:pPr marL="171450" marR="0" lvl="0" indent="-171450" algn="l" rtl="0">
              <a:lnSpc>
                <a:spcPct val="100000"/>
              </a:lnSpc>
              <a:spcBef>
                <a:spcPts val="0"/>
              </a:spcBef>
              <a:spcAft>
                <a:spcPts val="0"/>
              </a:spcAft>
              <a:buClr>
                <a:schemeClr val="dk1"/>
              </a:buClr>
              <a:buSzPts val="1200"/>
              <a:buFont typeface="Arial"/>
              <a:buChar char="•"/>
            </a:pPr>
            <a:endParaRPr lang="fr-FR" dirty="0"/>
          </a:p>
          <a:p>
            <a:pPr marL="171450" marR="0" lvl="0" indent="-171450" algn="l" rtl="0">
              <a:lnSpc>
                <a:spcPct val="100000"/>
              </a:lnSpc>
              <a:spcBef>
                <a:spcPts val="0"/>
              </a:spcBef>
              <a:spcAft>
                <a:spcPts val="0"/>
              </a:spcAft>
              <a:buClr>
                <a:schemeClr val="dk1"/>
              </a:buClr>
              <a:buSzPts val="1200"/>
              <a:buFont typeface="Arial"/>
              <a:buChar char="•"/>
            </a:pPr>
            <a:r>
              <a:rPr lang="fr-FR" dirty="0"/>
              <a:t>CLICK : Les approches multisectorielles reflètent les besoins interconnectés des enfants et soulignent la responsabilité collective de tous les acteurs humanitaires pour protéger les enfants et leurs familles. </a:t>
            </a:r>
          </a:p>
          <a:p>
            <a:pPr marL="171450" marR="0" lvl="0" indent="-171450" algn="l" rtl="0">
              <a:lnSpc>
                <a:spcPct val="100000"/>
              </a:lnSpc>
              <a:spcBef>
                <a:spcPts val="0"/>
              </a:spcBef>
              <a:spcAft>
                <a:spcPts val="0"/>
              </a:spcAft>
              <a:buClr>
                <a:schemeClr val="dk1"/>
              </a:buClr>
              <a:buSzPts val="1200"/>
              <a:buFont typeface="Arial"/>
              <a:buChar char="•"/>
            </a:pPr>
            <a:r>
              <a:rPr lang="fr-FR" dirty="0"/>
              <a:t>CLIC : les approches multisectorielles reflètent les besoins interconnectés des enfants et soulignent la responsabilité collective de tous les acteurs humanitaires pour protéger les enfants et leurs familles. Les risques liés à la protection des enfants sont étroitement liés au travail des acteurs humanitaires car leurs besoins relèvent de tous les secteurs. </a:t>
            </a:r>
          </a:p>
          <a:p>
            <a:pPr marL="171450" marR="0" lvl="0" indent="-171450" algn="l" rtl="0">
              <a:lnSpc>
                <a:spcPct val="100000"/>
              </a:lnSpc>
              <a:spcBef>
                <a:spcPts val="0"/>
              </a:spcBef>
              <a:spcAft>
                <a:spcPts val="0"/>
              </a:spcAft>
              <a:buClr>
                <a:schemeClr val="dk1"/>
              </a:buClr>
              <a:buSzPts val="1200"/>
              <a:buFont typeface="Arial"/>
              <a:buChar char="•"/>
            </a:pPr>
            <a:endParaRPr lang="fr-FR" dirty="0"/>
          </a:p>
          <a:p>
            <a:pPr marL="171450" marR="0" lvl="0" indent="-171450" algn="l" rtl="0">
              <a:lnSpc>
                <a:spcPct val="100000"/>
              </a:lnSpc>
              <a:spcBef>
                <a:spcPts val="0"/>
              </a:spcBef>
              <a:spcAft>
                <a:spcPts val="0"/>
              </a:spcAft>
              <a:buClr>
                <a:schemeClr val="dk1"/>
              </a:buClr>
              <a:buSzPts val="1200"/>
              <a:buFont typeface="Arial"/>
              <a:buChar char="•"/>
            </a:pPr>
            <a:r>
              <a:rPr lang="fr-FR" dirty="0"/>
              <a:t>CLIQUEZ : La programmation multisectorielle - qui inclut et prend en compte les considérations de protection de l'enfant (telles que les risques particuliers, les vulnérabilités, les stades de développement, etc.) peut être un moyen efficace d'obtenir des résultats réels et de meilleure qualité pour les deux / tous les secteurs.</a:t>
            </a:r>
          </a:p>
          <a:p>
            <a:pPr marL="171450" marR="0" lvl="0" indent="-171450" algn="l" rtl="0">
              <a:lnSpc>
                <a:spcPct val="100000"/>
              </a:lnSpc>
              <a:spcBef>
                <a:spcPts val="0"/>
              </a:spcBef>
              <a:spcAft>
                <a:spcPts val="0"/>
              </a:spcAft>
              <a:buClr>
                <a:schemeClr val="dk1"/>
              </a:buClr>
              <a:buSzPts val="1200"/>
              <a:buFont typeface="Arial"/>
              <a:buChar char="•"/>
            </a:pPr>
            <a:endParaRPr lang="fr-FR" dirty="0"/>
          </a:p>
          <a:p>
            <a:pPr marL="171450" marR="0" lvl="0" indent="-171450" algn="l" rtl="0">
              <a:lnSpc>
                <a:spcPct val="100000"/>
              </a:lnSpc>
              <a:spcBef>
                <a:spcPts val="0"/>
              </a:spcBef>
              <a:spcAft>
                <a:spcPts val="0"/>
              </a:spcAft>
              <a:buClr>
                <a:schemeClr val="dk1"/>
              </a:buClr>
              <a:buSzPts val="1200"/>
              <a:buFont typeface="Arial"/>
              <a:buChar char="•"/>
            </a:pPr>
            <a:r>
              <a:rPr lang="fr-FR" dirty="0"/>
              <a:t>CLIQUEZ : </a:t>
            </a:r>
            <a:r>
              <a:rPr lang="fr-FR" dirty="0" err="1"/>
              <a:t>Working</a:t>
            </a:r>
            <a:r>
              <a:rPr lang="fr-FR" dirty="0"/>
              <a:t> </a:t>
            </a:r>
            <a:r>
              <a:rPr lang="fr-FR" dirty="0" err="1"/>
              <a:t>Together</a:t>
            </a:r>
            <a:r>
              <a:rPr lang="fr-FR" dirty="0"/>
              <a:t> (Travailler Ensemble) est un cadre intersectoriel visant à promouvoir la protection et le bien-être des enfants à l'aide de normes humanitaires. Il a été créé par un processus consultatif à grande échelle, et est mis à jour tous les 6 mois. Actuellement, les secteurs prioritaires sont : la santé, l'éducation, la sécurité alimentaire, la coordination et la gestion des camps.</a:t>
            </a:r>
          </a:p>
          <a:p>
            <a:pPr marL="171450" marR="0" lvl="0" indent="-171450" algn="l" rtl="0">
              <a:lnSpc>
                <a:spcPct val="100000"/>
              </a:lnSpc>
              <a:spcBef>
                <a:spcPts val="0"/>
              </a:spcBef>
              <a:spcAft>
                <a:spcPts val="0"/>
              </a:spcAft>
              <a:buClr>
                <a:schemeClr val="dk1"/>
              </a:buClr>
              <a:buSzPts val="1200"/>
              <a:buFont typeface="Arial"/>
              <a:buChar char="•"/>
            </a:pPr>
            <a:r>
              <a:rPr lang="fr-FR" dirty="0"/>
              <a:t>CLIQUEZ : Consultez le microsite de l'initiative mondiale "</a:t>
            </a:r>
            <a:r>
              <a:rPr lang="fr-FR" dirty="0" err="1"/>
              <a:t>Working</a:t>
            </a:r>
            <a:r>
              <a:rPr lang="fr-FR" dirty="0"/>
              <a:t> </a:t>
            </a:r>
            <a:r>
              <a:rPr lang="fr-FR" dirty="0" err="1"/>
              <a:t>across</a:t>
            </a:r>
            <a:r>
              <a:rPr lang="fr-FR" dirty="0"/>
              <a:t> </a:t>
            </a:r>
            <a:r>
              <a:rPr lang="fr-FR" dirty="0" err="1"/>
              <a:t>Sectors</a:t>
            </a:r>
            <a:r>
              <a:rPr lang="fr-FR" dirty="0"/>
              <a:t>" et les dossiers de ressources spécifiques aux secteurs.</a:t>
            </a:r>
          </a:p>
          <a:p>
            <a:pPr marL="0" marR="0" lvl="0" indent="0" algn="l" rtl="0">
              <a:lnSpc>
                <a:spcPct val="100000"/>
              </a:lnSpc>
              <a:spcBef>
                <a:spcPts val="0"/>
              </a:spcBef>
              <a:spcAft>
                <a:spcPts val="0"/>
              </a:spcAft>
              <a:buClr>
                <a:schemeClr val="dk1"/>
              </a:buClr>
              <a:buSzPts val="1200"/>
              <a:buFont typeface="Arial"/>
              <a:buNone/>
            </a:pPr>
            <a:endParaRPr dirty="0"/>
          </a:p>
        </p:txBody>
      </p:sp>
      <p:sp>
        <p:nvSpPr>
          <p:cNvPr id="206" name="Google Shape;206;g1351c3ce7f4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Cette norme fait partie du quatrième pilier sur les Standards relatifs à la collaboration entre les différents secteurs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Les approches multisectorielles reflètent les besoins interconnectés/imbriqués des enfants et des adolescents et mettent l'accent sur la responsabilité collective de tous les acteurs humanitaires dans la protection des enfants et leurs familles. Les risques liés à la protection de l'enfance sont étroitement liés au travail d'autres secteurs car les enfants ont des besoins qui relèvent de tous les secteurs.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Un moyen très efficace d'avoir un impact réel et de meilleure qualité est la programmation multisectorielle qui inclut et aborde les considérations de protection de l'enfance (telles que les risques particuliers des enfants, les vulnérabilités, les stades de développement, etc.).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171450" lvl="0" indent="-171450" algn="l" rtl="0">
              <a:spcBef>
                <a:spcPts val="0"/>
              </a:spcBef>
              <a:spcAft>
                <a:spcPts val="0"/>
              </a:spcAft>
              <a:buFont typeface="Arial" panose="020B0604020202020204" pitchFamily="34" charset="0"/>
              <a:buChar char="•"/>
            </a:pPr>
            <a:r>
              <a:rPr lang="fr-FR" sz="1800" b="0" i="0" u="none" strike="noStrike" baseline="0" dirty="0">
                <a:latin typeface="HelveticaNeue-Light-Identity-H"/>
              </a:rPr>
              <a:t>Le personnel de protection de l’enfance doit guider et conseiller le personnel de l’eau, de l’assainissement et de l’hygiène (EAH), afin qu’il soit en mesure de mettre en </a:t>
            </a:r>
            <a:r>
              <a:rPr lang="fr-FR" sz="1800" b="0" i="0" u="none" strike="noStrike" baseline="0" dirty="0" err="1">
                <a:latin typeface="HelveticaNeue-Light-Identity-H"/>
              </a:rPr>
              <a:t>oeuvre</a:t>
            </a:r>
            <a:r>
              <a:rPr lang="fr-FR" sz="1800" b="0" i="0" u="none" strike="noStrike" baseline="0" dirty="0">
                <a:latin typeface="HelveticaNeue-Light-Identity-H"/>
              </a:rPr>
              <a:t> des pratiques d’EAH sûres et appropriées, adaptées aux </a:t>
            </a:r>
            <a:r>
              <a:rPr lang="es-ES" sz="1800" b="0" i="0" u="none" strike="noStrike" baseline="0" dirty="0" err="1">
                <a:latin typeface="HelveticaNeue-Light-Identity-H"/>
              </a:rPr>
              <a:t>besoins</a:t>
            </a:r>
            <a:r>
              <a:rPr lang="es-ES" sz="1800" b="0" i="0" u="none" strike="noStrike" baseline="0" dirty="0">
                <a:latin typeface="HelveticaNeue-Light-Identity-H"/>
              </a:rPr>
              <a:t> des </a:t>
            </a:r>
            <a:r>
              <a:rPr lang="es-ES" sz="1800" b="0" i="0" u="none" strike="noStrike" baseline="0" dirty="0" err="1">
                <a:latin typeface="HelveticaNeue-Light-Identity-H"/>
              </a:rPr>
              <a:t>enfants</a:t>
            </a:r>
            <a:r>
              <a:rPr lang="es-ES" sz="1800" b="0" i="0" u="none" strike="noStrike" baseline="0" dirty="0">
                <a:latin typeface="HelveticaNeue-Light-Identity-H"/>
              </a:rPr>
              <a:t>. Par ex: </a:t>
            </a:r>
            <a:r>
              <a:rPr lang="fr-FR" sz="1800" b="0" i="0" u="none" strike="noStrike" baseline="0" dirty="0">
                <a:latin typeface="HelveticaNeue-Light-Identity-H"/>
              </a:rPr>
              <a:t>installations EAH accessibles et </a:t>
            </a:r>
            <a:r>
              <a:rPr lang="es-ES" sz="1800" b="0" i="0" u="none" strike="noStrike" baseline="0" dirty="0" err="1">
                <a:latin typeface="HelveticaNeue-Light-Identity-H"/>
              </a:rPr>
              <a:t>adaptées</a:t>
            </a:r>
            <a:r>
              <a:rPr lang="es-ES" sz="1800" b="0" i="0" u="none" strike="noStrike" baseline="0" dirty="0">
                <a:latin typeface="HelveticaNeue-Light-Identity-H"/>
              </a:rPr>
              <a:t> </a:t>
            </a:r>
            <a:r>
              <a:rPr lang="es-ES" sz="1800" b="0" i="0" u="none" strike="noStrike" baseline="0" dirty="0" err="1">
                <a:latin typeface="HelveticaNeue-Light-Identity-H"/>
              </a:rPr>
              <a:t>aux</a:t>
            </a:r>
            <a:r>
              <a:rPr lang="es-ES" sz="1800" b="0" i="0" u="none" strike="noStrike" baseline="0" dirty="0">
                <a:latin typeface="HelveticaNeue-Light-Identity-H"/>
              </a:rPr>
              <a:t> </a:t>
            </a:r>
            <a:r>
              <a:rPr lang="es-ES" sz="1800" b="0" i="0" u="none" strike="noStrike" baseline="0" dirty="0" err="1">
                <a:latin typeface="HelveticaNeue-Light-Identity-H"/>
              </a:rPr>
              <a:t>enfants</a:t>
            </a:r>
            <a:endParaRPr lang="es-ES" sz="1800" b="0" i="0" u="none" strike="noStrike" baseline="0" dirty="0">
              <a:latin typeface="HelveticaNeue-Light-Identity-H"/>
            </a:endParaRPr>
          </a:p>
          <a:p>
            <a:pPr marL="171450" lvl="0" indent="-171450" algn="l" rtl="0">
              <a:spcBef>
                <a:spcPts val="0"/>
              </a:spcBef>
              <a:spcAft>
                <a:spcPts val="0"/>
              </a:spcAft>
              <a:buFont typeface="Arial" panose="020B0604020202020204" pitchFamily="34" charset="0"/>
              <a:buChar char="•"/>
            </a:pPr>
            <a:r>
              <a:rPr lang="es-ES" sz="1800" b="0" i="0" u="none" strike="noStrike" baseline="0" dirty="0">
                <a:latin typeface="HelveticaNeue-Light-Identity-H"/>
              </a:rPr>
              <a:t>Le </a:t>
            </a:r>
            <a:r>
              <a:rPr lang="es-ES" sz="1800" b="0" i="0" u="none" strike="noStrike" baseline="0" dirty="0" err="1">
                <a:latin typeface="HelveticaNeue-Light-Identity-H"/>
              </a:rPr>
              <a:t>changement</a:t>
            </a:r>
            <a:r>
              <a:rPr lang="es-ES" sz="1800" b="0" i="0" u="none" strike="noStrike" baseline="0" dirty="0">
                <a:latin typeface="HelveticaNeue-Light-Identity-H"/>
              </a:rPr>
              <a:t> de </a:t>
            </a:r>
            <a:r>
              <a:rPr lang="es-ES" sz="1800" b="0" i="0" u="none" strike="noStrike" baseline="0" dirty="0" err="1">
                <a:latin typeface="HelveticaNeue-Light-Identity-H"/>
              </a:rPr>
              <a:t>comportements</a:t>
            </a:r>
            <a:r>
              <a:rPr lang="es-ES" sz="1800" b="0" i="0" u="none" strike="noStrike" baseline="0" dirty="0">
                <a:latin typeface="HelveticaNeue-Light-Identity-H"/>
              </a:rPr>
              <a:t> </a:t>
            </a:r>
            <a:r>
              <a:rPr lang="fr-FR" dirty="0"/>
              <a:t>peut être promu à travers des activités créatives, des messages et des pratiques EAH de base, pendant les activités de PE (comme le théâtre, le jeu et les jeux) </a:t>
            </a:r>
            <a:endParaRPr lang="en-US" dirty="0"/>
          </a:p>
          <a:p>
            <a:pPr marL="171450" lvl="0" indent="-171450" algn="l" rtl="0">
              <a:spcBef>
                <a:spcPts val="0"/>
              </a:spcBef>
              <a:spcAft>
                <a:spcPts val="0"/>
              </a:spcAft>
              <a:buFont typeface="Arial" panose="020B0604020202020204" pitchFamily="34" charset="0"/>
              <a:buChar char="•"/>
            </a:pPr>
            <a:endParaRPr lang="en-US" b="0" dirty="0"/>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1" dirty="0" err="1"/>
              <a:t>Icones</a:t>
            </a:r>
            <a:r>
              <a:rPr lang="en-US" b="0" dirty="0"/>
              <a:t>: </a:t>
            </a:r>
            <a:r>
              <a:rPr lang="fr-FR" sz="1200" b="0" i="0" u="none" strike="noStrike" baseline="0" dirty="0">
                <a:latin typeface="HelveticaNeue-Light-Identity-H"/>
              </a:rPr>
              <a:t>Veiller à ce que tout le personnel chargé de EAH </a:t>
            </a:r>
            <a:r>
              <a:rPr lang="es-ES" sz="1200" b="0" i="0" u="none" strike="noStrike" baseline="0" dirty="0">
                <a:latin typeface="HelveticaNeue-Light-Identity-H"/>
              </a:rPr>
              <a:t>(y </a:t>
            </a:r>
            <a:r>
              <a:rPr lang="es-ES" sz="1200" b="0" i="0" u="none" strike="noStrike" baseline="0" dirty="0" err="1">
                <a:latin typeface="HelveticaNeue-Light-Identity-H"/>
              </a:rPr>
              <a:t>compris</a:t>
            </a:r>
            <a:r>
              <a:rPr lang="es-ES" sz="1200" b="0" i="0" u="none" strike="noStrike" baseline="0" dirty="0">
                <a:latin typeface="HelveticaNeue-Light-Identity-H"/>
              </a:rPr>
              <a:t> le </a:t>
            </a:r>
            <a:r>
              <a:rPr lang="fr-FR" sz="1200" b="0" i="0" u="none" strike="noStrike" baseline="0" dirty="0">
                <a:latin typeface="HelveticaNeue-Light-Identity-H"/>
              </a:rPr>
              <a:t>personnel sous-traitant) et de la protection de l’enfance soit formé et signe les politiques et procédures de </a:t>
            </a:r>
            <a:r>
              <a:rPr lang="fr-FR" sz="1200" b="1" i="0" u="none" strike="noStrike" baseline="0" dirty="0">
                <a:latin typeface="HelveticaNeue-Light-Identity-H"/>
              </a:rPr>
              <a:t>sauvegarde</a:t>
            </a:r>
            <a:r>
              <a:rPr lang="fr-FR" sz="1200" b="0" i="0" u="none" strike="noStrike" baseline="0" dirty="0">
                <a:latin typeface="HelveticaNeue-Light-Identity-H"/>
              </a:rPr>
              <a:t> de l’enfant. </a:t>
            </a:r>
            <a:r>
              <a:rPr lang="fr-FR" dirty="0"/>
              <a:t>De la même manière, la façon dont les programmes EAH sont conçus, planifiés et mis en œuvre ont un grand potentiel de </a:t>
            </a:r>
            <a:r>
              <a:rPr lang="fr-FR" b="1" dirty="0"/>
              <a:t>prévention</a:t>
            </a:r>
            <a:r>
              <a:rPr lang="fr-FR" dirty="0"/>
              <a:t>, à savoir : critères de priorisation, soutien aux ménages à risque, installations sûres, accessibles, inclusives… </a:t>
            </a:r>
            <a:endParaRPr lang="en-US" baseline="0" dirty="0"/>
          </a:p>
          <a:p>
            <a:pPr marL="171450" lvl="0" indent="-171450" algn="l" rtl="0">
              <a:spcBef>
                <a:spcPts val="0"/>
              </a:spcBef>
              <a:spcAft>
                <a:spcPts val="0"/>
              </a:spcAft>
              <a:buFont typeface="Arial" panose="020B0604020202020204" pitchFamily="34" charset="0"/>
              <a:buChar char="•"/>
            </a:pPr>
            <a:endParaRPr lang="en-US"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b="1" dirty="0" err="1">
                <a:effectLst/>
                <a:latin typeface="Arial" panose="020B0604020202020204" pitchFamily="34" charset="0"/>
              </a:rPr>
              <a:t>Sujet</a:t>
            </a:r>
            <a:r>
              <a:rPr lang="en-US" b="1" dirty="0">
                <a:effectLst/>
                <a:latin typeface="Arial" panose="020B0604020202020204" pitchFamily="34" charset="0"/>
              </a:rPr>
              <a:t> de Discussion : </a:t>
            </a:r>
            <a:r>
              <a:rPr lang="fr-FR" dirty="0"/>
              <a:t>Est-ce que la collecte d'eau et le nettoyage des latrines sont acceptables pour un enfant ? </a:t>
            </a:r>
          </a:p>
          <a:p>
            <a:pPr algn="l"/>
            <a:r>
              <a:rPr lang="en-US" b="1" dirty="0">
                <a:latin typeface="Arial"/>
                <a:cs typeface="Arial"/>
                <a:sym typeface="Arial"/>
              </a:rPr>
              <a:t>-&gt; </a:t>
            </a:r>
            <a:r>
              <a:rPr lang="fr-FR" sz="1800" b="0" i="0" u="none" strike="noStrike" baseline="0" dirty="0">
                <a:solidFill>
                  <a:srgbClr val="000000"/>
                </a:solidFill>
                <a:latin typeface="HelveticaNeue-Light-Identity-H"/>
              </a:rPr>
              <a:t>Dans de nombreux pays, les corvées d’eau et de nettoyage des latrines sont réalisées par les enfants. Cette corvée ne doit:</a:t>
            </a:r>
          </a:p>
          <a:p>
            <a:pPr marL="514350" indent="-285750" algn="l">
              <a:buFont typeface="Arial" panose="020B0604020202020204" pitchFamily="34" charset="0"/>
              <a:buChar char="•"/>
            </a:pPr>
            <a:r>
              <a:rPr lang="fr-FR" sz="1800" b="0" i="1" u="none" strike="noStrike" baseline="0" dirty="0">
                <a:solidFill>
                  <a:srgbClr val="3D5F97"/>
                </a:solidFill>
                <a:latin typeface="CMSY9"/>
              </a:rPr>
              <a:t> </a:t>
            </a:r>
            <a:r>
              <a:rPr lang="fr-FR" sz="1800" b="0" i="0" u="none" strike="noStrike" baseline="0" dirty="0">
                <a:solidFill>
                  <a:srgbClr val="000000"/>
                </a:solidFill>
                <a:latin typeface="HelveticaNeue-Light-Identity-H"/>
              </a:rPr>
              <a:t>PAS être confiée à un seul groupe social spécifique d’enfants sur la base </a:t>
            </a:r>
            <a:r>
              <a:rPr lang="es-ES" sz="1800" b="0" i="0" u="none" strike="noStrike" baseline="0" dirty="0">
                <a:solidFill>
                  <a:srgbClr val="000000"/>
                </a:solidFill>
                <a:latin typeface="HelveticaNeue-Light-Identity-H"/>
              </a:rPr>
              <a:t>de </a:t>
            </a:r>
            <a:r>
              <a:rPr lang="es-ES" sz="1800" b="0" i="0" u="none" strike="noStrike" baseline="0" dirty="0" err="1">
                <a:solidFill>
                  <a:srgbClr val="000000"/>
                </a:solidFill>
                <a:latin typeface="HelveticaNeue-Light-Identity-H"/>
              </a:rPr>
              <a:t>pratiques</a:t>
            </a:r>
            <a:r>
              <a:rPr lang="es-ES" sz="1800" b="0" i="0" u="none" strike="noStrike" baseline="0" dirty="0">
                <a:solidFill>
                  <a:srgbClr val="000000"/>
                </a:solidFill>
                <a:latin typeface="HelveticaNeue-Light-Identity-H"/>
              </a:rPr>
              <a:t> </a:t>
            </a:r>
            <a:r>
              <a:rPr lang="es-ES" sz="1800" b="0" i="0" u="none" strike="noStrike" baseline="0" dirty="0" err="1">
                <a:solidFill>
                  <a:srgbClr val="000000"/>
                </a:solidFill>
                <a:latin typeface="HelveticaNeue-Light-Identity-H"/>
              </a:rPr>
              <a:t>discriminatoires</a:t>
            </a:r>
            <a:r>
              <a:rPr lang="es-ES" sz="1800" b="0" i="0" u="none" strike="noStrike" baseline="0" dirty="0">
                <a:solidFill>
                  <a:srgbClr val="000000"/>
                </a:solidFill>
                <a:latin typeface="HelveticaNeue-Light-Identity-H"/>
              </a:rPr>
              <a:t>;</a:t>
            </a:r>
          </a:p>
          <a:p>
            <a:pPr marL="514350" indent="-285750" algn="l">
              <a:buFont typeface="Arial" panose="020B0604020202020204" pitchFamily="34" charset="0"/>
              <a:buChar char="•"/>
            </a:pPr>
            <a:r>
              <a:rPr lang="fr-FR" sz="1800" b="0" i="1" u="none" strike="noStrike" baseline="0" dirty="0">
                <a:solidFill>
                  <a:srgbClr val="3D5F97"/>
                </a:solidFill>
                <a:latin typeface="CMSY9"/>
              </a:rPr>
              <a:t> </a:t>
            </a:r>
            <a:r>
              <a:rPr lang="fr-FR" sz="1800" b="0" i="0" u="none" strike="noStrike" baseline="0" dirty="0">
                <a:solidFill>
                  <a:srgbClr val="000000"/>
                </a:solidFill>
                <a:latin typeface="HelveticaNeue-Light-Identity-H"/>
              </a:rPr>
              <a:t>NE PAS perturber la scolarité des enfants;</a:t>
            </a:r>
          </a:p>
          <a:p>
            <a:pPr marL="514350" indent="-285750" algn="l">
              <a:buFont typeface="Arial" panose="020B0604020202020204" pitchFamily="34" charset="0"/>
              <a:buChar char="•"/>
            </a:pPr>
            <a:r>
              <a:rPr lang="fr-FR" sz="1800" b="0" i="1" u="none" strike="noStrike" baseline="0" dirty="0">
                <a:solidFill>
                  <a:srgbClr val="3D5F97"/>
                </a:solidFill>
                <a:latin typeface="CMSY9"/>
              </a:rPr>
              <a:t> </a:t>
            </a:r>
            <a:r>
              <a:rPr lang="fr-FR" sz="1800" b="0" i="0" u="none" strike="noStrike" baseline="0" dirty="0">
                <a:solidFill>
                  <a:srgbClr val="000000"/>
                </a:solidFill>
                <a:latin typeface="HelveticaNeue-Light-Identity-H"/>
              </a:rPr>
              <a:t>NE PAS être utilisée pour punir les mauvais résultats scolaires ou mauvais </a:t>
            </a:r>
            <a:r>
              <a:rPr lang="es-ES" sz="1800" b="0" i="0" u="none" strike="noStrike" baseline="0" dirty="0" err="1">
                <a:solidFill>
                  <a:srgbClr val="000000"/>
                </a:solidFill>
                <a:latin typeface="HelveticaNeue-Light-Identity-H"/>
              </a:rPr>
              <a:t>comportements</a:t>
            </a:r>
            <a:r>
              <a:rPr lang="es-ES" sz="1800" b="0" i="0" u="none" strike="noStrike" baseline="0" dirty="0">
                <a:solidFill>
                  <a:srgbClr val="000000"/>
                </a:solidFill>
                <a:latin typeface="HelveticaNeue-Light-Identity-H"/>
              </a:rPr>
              <a:t>.</a:t>
            </a:r>
          </a:p>
          <a:p>
            <a:pPr algn="l"/>
            <a:r>
              <a:rPr lang="fr-FR" sz="1800" b="0" i="0" u="none" strike="noStrike" baseline="0" dirty="0">
                <a:solidFill>
                  <a:srgbClr val="000000"/>
                </a:solidFill>
                <a:latin typeface="HelveticaNeue-Light-Identity-H"/>
              </a:rPr>
              <a:t>Pour réduire le risque de travail des </a:t>
            </a:r>
            <a:r>
              <a:rPr lang="fr-FR" sz="1800" b="0" i="0" u="sng" strike="noStrike" baseline="0" dirty="0">
                <a:solidFill>
                  <a:srgbClr val="000000"/>
                </a:solidFill>
                <a:latin typeface="HelveticaNeue-Light-Identity-H"/>
              </a:rPr>
              <a:t>enfants laisser les enfants participer à la prise de décisions </a:t>
            </a:r>
            <a:r>
              <a:rPr lang="fr-FR" sz="1800" b="0" i="0" u="none" strike="noStrike" baseline="0" dirty="0">
                <a:solidFill>
                  <a:srgbClr val="000000"/>
                </a:solidFill>
                <a:latin typeface="HelveticaNeue-Light-Identity-H"/>
              </a:rPr>
              <a:t>relatives aux activités qui doivent être effectuées et les modes opératoires. Surveiller que seuls les enfants au-dessus de l’âge minimal d’admission à l’emploi sont impliqués dans des emplois de type EAH décents (y compris </a:t>
            </a:r>
            <a:r>
              <a:rPr lang="fr-FR" sz="1800" b="0" i="0" u="sng" strike="noStrike" baseline="0" dirty="0">
                <a:solidFill>
                  <a:srgbClr val="000000"/>
                </a:solidFill>
                <a:latin typeface="HelveticaNeue-Light-Identity-H"/>
              </a:rPr>
              <a:t>les programmes argent contre travail</a:t>
            </a:r>
            <a:r>
              <a:rPr lang="fr-FR" sz="1800" b="0" i="0" u="none" strike="noStrike" baseline="0" dirty="0">
                <a:solidFill>
                  <a:srgbClr val="000000"/>
                </a:solidFill>
                <a:latin typeface="HelveticaNeue-Light-Identity-H"/>
              </a:rPr>
              <a:t>).</a:t>
            </a:r>
            <a:endParaRPr lang="en-US" b="1" dirty="0">
              <a:latin typeface="Arial"/>
              <a:cs typeface="Arial"/>
              <a:sym typeface="Arial"/>
            </a:endParaRPr>
          </a:p>
          <a:p>
            <a:pPr algn="l"/>
            <a:r>
              <a:rPr lang="fr-FR" sz="1800" b="0" i="0" u="none" strike="noStrike" baseline="0" dirty="0">
                <a:latin typeface="HelveticaNeue-Light-Identity-H"/>
              </a:rPr>
              <a:t>Dans les contextes où on s’attend à ce que les enfants aillent chercher de l’eau, on peu veiller à ce que les récipients sont adaptés à leur âge et tailles. Soyez vigilants quant à promouvoir la possibilité pour les enfants à aller chercher de l’eau. N’étiqueter pas des récipients « pour les </a:t>
            </a:r>
            <a:r>
              <a:rPr lang="es-ES" sz="1800" b="0" i="0" u="none" strike="noStrike" baseline="0" dirty="0" err="1">
                <a:latin typeface="HelveticaNeue-Light-Identity-H"/>
              </a:rPr>
              <a:t>enfants</a:t>
            </a:r>
            <a:r>
              <a:rPr lang="es-ES" sz="1800" b="0" i="0" u="none" strike="noStrike" baseline="0" dirty="0">
                <a:latin typeface="HelveticaNeue-Light-Identity-H"/>
              </a:rPr>
              <a:t> ».</a:t>
            </a:r>
            <a:endParaRPr lang="en-US" b="1" dirty="0">
              <a:latin typeface="Arial"/>
              <a:cs typeface="Arial"/>
              <a:sym typeface="Arial"/>
            </a:endParaRPr>
          </a:p>
          <a:p>
            <a:pPr marL="0" lvl="0" indent="0" algn="l" rtl="0">
              <a:spcBef>
                <a:spcPts val="0"/>
              </a:spcBef>
              <a:spcAft>
                <a:spcPts val="0"/>
              </a:spcAft>
              <a:buFont typeface="Arial" panose="020B0604020202020204" pitchFamily="34" charset="0"/>
              <a:buNone/>
            </a:pPr>
            <a:endParaRPr lang="en-US" dirty="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p:txBody>
      </p:sp>
      <p:sp>
        <p:nvSpPr>
          <p:cNvPr id="4" name="Espace réservé du numéro de diapositive 3"/>
          <p:cNvSpPr>
            <a:spLocks noGrp="1"/>
          </p:cNvSpPr>
          <p:nvPr>
            <p:ph type="sldNum" sz="quarter" idx="5"/>
          </p:nvPr>
        </p:nvSpPr>
        <p:spPr/>
        <p:txBody>
          <a:bodyPr/>
          <a:lstStyle/>
          <a:p>
            <a:fld id="{199D3823-16DC-42CD-BA98-D653306EA835}" type="slidenum">
              <a:rPr lang="fr-FR" smtClean="0"/>
              <a:t>5</a:t>
            </a:fld>
            <a:endParaRPr lang="fr-FR"/>
          </a:p>
        </p:txBody>
      </p:sp>
    </p:spTree>
    <p:extLst>
      <p:ext uri="{BB962C8B-B14F-4D97-AF65-F5344CB8AC3E}">
        <p14:creationId xmlns:p14="http://schemas.microsoft.com/office/powerpoint/2010/main" val="2036632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lang="en-US" sz="1200" b="0" i="1" u="none" strike="noStrike" baseline="0" dirty="0">
              <a:latin typeface="Calibri"/>
            </a:endParaRPr>
          </a:p>
          <a:p>
            <a:pPr algn="l"/>
            <a:r>
              <a:rPr lang="en-US" sz="1200" b="0" i="0" u="none" strike="noStrike" baseline="0" dirty="0">
                <a:latin typeface="+mn-lt"/>
              </a:rPr>
              <a:t>Le Standard 26 </a:t>
            </a:r>
            <a:r>
              <a:rPr lang="fr-FR" dirty="0"/>
              <a:t>énonce exactement ce qui suit: </a:t>
            </a:r>
            <a:r>
              <a:rPr lang="en-US" dirty="0"/>
              <a:t>“</a:t>
            </a:r>
            <a:r>
              <a:rPr lang="fr-FR" sz="1800" b="0" i="0" u="none" strike="noStrike" baseline="0" dirty="0">
                <a:solidFill>
                  <a:srgbClr val="FFFFFF"/>
                </a:solidFill>
                <a:latin typeface="HelveticaNeue-Roman-Identity-H"/>
              </a:rPr>
              <a:t>Tous les enfants ont un accès approprié à l’eau et à des services sanitaires et d’hygiène conforme à leur dignité et qui minimise les risques de violence et d’exploitation physiques et sexuelles</a:t>
            </a:r>
            <a:r>
              <a:rPr lang="en-US" dirty="0"/>
              <a:t>.” </a:t>
            </a:r>
          </a:p>
          <a:p>
            <a:pPr marL="228600" indent="0">
              <a:buFont typeface="Arial" panose="020B0604020202020204" pitchFamily="34" charset="0"/>
              <a:buNone/>
            </a:pPr>
            <a:endParaRPr lang="en-US" dirty="0">
              <a:solidFill>
                <a:srgbClr val="5F7085"/>
              </a:solidFill>
              <a:effectLst/>
            </a:endParaRPr>
          </a:p>
          <a:p>
            <a:pPr algn="l"/>
            <a:r>
              <a:rPr lang="es-ES" sz="1800" b="0" i="0" u="none" strike="noStrike" baseline="0" dirty="0" err="1">
                <a:solidFill>
                  <a:srgbClr val="000000"/>
                </a:solidFill>
                <a:latin typeface="HelveticaNeue-Light-Identity-H"/>
              </a:rPr>
              <a:t>Il</a:t>
            </a:r>
            <a:r>
              <a:rPr lang="es-ES" sz="1800" b="0" i="0" u="none" strike="noStrike" baseline="0" dirty="0">
                <a:solidFill>
                  <a:srgbClr val="000000"/>
                </a:solidFill>
                <a:latin typeface="HelveticaNeue-Light-Identity-H"/>
              </a:rPr>
              <a:t> </a:t>
            </a:r>
            <a:r>
              <a:rPr lang="fr-FR" sz="1800" b="0" i="0" u="none" strike="noStrike" baseline="0" dirty="0">
                <a:solidFill>
                  <a:srgbClr val="000000"/>
                </a:solidFill>
                <a:latin typeface="HelveticaNeue-Light-Identity-H"/>
              </a:rPr>
              <a:t>existe de nombreux domaines de collaboration, notamment:</a:t>
            </a:r>
          </a:p>
          <a:p>
            <a:pPr marL="514350" indent="-285750" algn="l">
              <a:buFont typeface="Arial" panose="020B0604020202020204" pitchFamily="34" charset="0"/>
              <a:buChar char="•"/>
            </a:pPr>
            <a:r>
              <a:rPr lang="fr-FR" sz="1800" b="0" i="0" u="none" strike="noStrike" baseline="0" dirty="0">
                <a:solidFill>
                  <a:srgbClr val="000000"/>
                </a:solidFill>
                <a:latin typeface="HelveticaNeue-Light-Identity-H"/>
              </a:rPr>
              <a:t>Fournir des services EAH dans les interventions de protection de l’enfance </a:t>
            </a:r>
            <a:r>
              <a:rPr lang="fr-FR" sz="2800" dirty="0"/>
              <a:t>(écoles et centres d'apprentissage/espaces amis des enfants)</a:t>
            </a:r>
            <a:r>
              <a:rPr lang="fr-FR" sz="1800" b="0" i="0" u="none" strike="noStrike" baseline="0" dirty="0">
                <a:solidFill>
                  <a:srgbClr val="000000"/>
                </a:solidFill>
                <a:latin typeface="HelveticaNeue-Light-Identity-H"/>
              </a:rPr>
              <a:t>;</a:t>
            </a:r>
          </a:p>
          <a:p>
            <a:pPr marL="514350" indent="-285750" algn="l">
              <a:buFont typeface="Arial" panose="020B0604020202020204" pitchFamily="34" charset="0"/>
              <a:buChar char="•"/>
            </a:pPr>
            <a:r>
              <a:rPr lang="fr-FR" sz="1800" b="0" i="0" u="none" strike="noStrike" baseline="0" dirty="0">
                <a:solidFill>
                  <a:srgbClr val="3D5F97"/>
                </a:solidFill>
                <a:latin typeface="CMSY9"/>
              </a:rPr>
              <a:t>Prévenir les menaces pour les enfants liées aux activités EAH (ex: </a:t>
            </a:r>
            <a:r>
              <a:rPr lang="fr-FR" sz="2800" dirty="0"/>
              <a:t>tomber dans des trous, des fosses septiques, des puits, se faire écraser par des camions-citernes, se blesser par des engins de chantier lourds sur des sites non protégés, etc.)+  </a:t>
            </a:r>
            <a:r>
              <a:rPr lang="fr-FR" sz="1800" b="0" i="0" u="none" strike="noStrike" baseline="0" dirty="0">
                <a:solidFill>
                  <a:srgbClr val="000000"/>
                </a:solidFill>
                <a:latin typeface="HelveticaNeue-Light-Identity-H"/>
              </a:rPr>
              <a:t>Adapter les installations EAH de sorte qu’elles (a) soient accessibles et adaptées aux enfants et (b) minimisent les risques potentiels pour les </a:t>
            </a:r>
            <a:r>
              <a:rPr lang="es-ES" sz="1800" b="0" i="0" u="none" strike="noStrike" baseline="0" dirty="0" err="1">
                <a:solidFill>
                  <a:srgbClr val="000000"/>
                </a:solidFill>
                <a:latin typeface="HelveticaNeue-Light-Identity-H"/>
              </a:rPr>
              <a:t>enfants</a:t>
            </a:r>
            <a:r>
              <a:rPr lang="es-ES" sz="1800" b="0" i="0" u="none" strike="noStrike" baseline="0" dirty="0">
                <a:solidFill>
                  <a:srgbClr val="000000"/>
                </a:solidFill>
                <a:latin typeface="HelveticaNeue-Light-Identity-H"/>
              </a:rPr>
              <a:t>. </a:t>
            </a:r>
            <a:r>
              <a:rPr lang="fr-FR" sz="1800" b="0" i="0" u="none" strike="noStrike" baseline="0" dirty="0">
                <a:latin typeface="HelveticaNeue-Light-Identity-H"/>
              </a:rPr>
              <a:t>Tenir compte des capacités physiques des enfants, des préoccupations en matière de protection et sécurité, lors de la conception, construction et surveillance des infrastructures EAH. </a:t>
            </a:r>
            <a:r>
              <a:rPr lang="fr-FR" sz="2800" dirty="0"/>
              <a:t>(distance minimale à parcourir, conteneurs adaptés à l'âge et à la taille, éviter les cabines sombres et les grands trous comme latrines à fosse, pas de cours d'eau, fournir des lumières solaires ou électriques adéquates, des lanternes et/ou des torches, des toilettes et des installations de bain séparées, serrures,…) </a:t>
            </a:r>
            <a:endParaRPr lang="es-ES" sz="1800" b="0" i="0" u="none" strike="noStrike" baseline="0" dirty="0">
              <a:solidFill>
                <a:srgbClr val="000000"/>
              </a:solidFill>
              <a:latin typeface="HelveticaNeue-Light-Identity-H"/>
            </a:endParaRPr>
          </a:p>
          <a:p>
            <a:pPr marL="514350" indent="-285750" algn="l">
              <a:buFont typeface="Arial" panose="020B0604020202020204" pitchFamily="34" charset="0"/>
              <a:buChar char="•"/>
            </a:pPr>
            <a:r>
              <a:rPr lang="fr-FR" sz="1800" b="0" i="0" u="none" strike="noStrike" baseline="0" dirty="0">
                <a:solidFill>
                  <a:srgbClr val="000000"/>
                </a:solidFill>
                <a:latin typeface="HelveticaNeue-Light-Identity-H"/>
              </a:rPr>
              <a:t>Mettre en place des interventions appropriées et sûres de gestion de l’hygiène menstruelle (MHM) pour les filles: </a:t>
            </a:r>
            <a:r>
              <a:rPr lang="fr-FR" dirty="0"/>
              <a:t>gestion, fournitures ou informations sur les articles menstruels pour les enfants de 5 à 10 ans et les adolescents de plus de 10 ans </a:t>
            </a:r>
            <a:endParaRPr lang="en-US" dirty="0">
              <a:solidFill>
                <a:srgbClr val="5F7085"/>
              </a:solidFill>
              <a:effectLst/>
            </a:endParaRPr>
          </a:p>
          <a:p>
            <a:pPr marL="514350" indent="-285750" algn="l">
              <a:buFont typeface="Arial" panose="020B0604020202020204" pitchFamily="34" charset="0"/>
              <a:buChar char="•"/>
            </a:pPr>
            <a:r>
              <a:rPr lang="fr-FR" dirty="0"/>
              <a:t>Pratiques de soins d’hygiène liées aux 0-4 ans : élimination des selles des nourrissons, couches jetables ou réutilisables, gestion des selles, contact avec les animaux et le bétail, ou sols ou excréments d’animaux contaminés…) </a:t>
            </a:r>
          </a:p>
          <a:p>
            <a:pPr marL="514350" indent="-285750" algn="l">
              <a:buFont typeface="Arial" panose="020B0604020202020204" pitchFamily="34" charset="0"/>
              <a:buChar char="•"/>
            </a:pPr>
            <a:r>
              <a:rPr lang="fr-FR" dirty="0"/>
              <a:t>Prévention du travail des enfants dans les activités liées à EAH (collecte d'eau, campagnes de nettoyage des déchets solides, nettoyage des latrines, nettoyage des drains/canaux, chauffeurs mineurs de camions-citernes, etc.) </a:t>
            </a:r>
          </a:p>
          <a:p>
            <a:pPr marL="0" marR="0" lvl="0" indent="0" algn="l" rtl="0">
              <a:lnSpc>
                <a:spcPct val="100000"/>
              </a:lnSpc>
              <a:spcBef>
                <a:spcPts val="0"/>
              </a:spcBef>
              <a:spcAft>
                <a:spcPts val="0"/>
              </a:spcAft>
              <a:buClr>
                <a:schemeClr val="dk1"/>
              </a:buClr>
              <a:buSzPts val="120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n-US" b="1" dirty="0" err="1">
                <a:latin typeface="Arial"/>
                <a:ea typeface="Arial"/>
                <a:cs typeface="Arial"/>
                <a:sym typeface="Arial"/>
              </a:rPr>
              <a:t>Sujet</a:t>
            </a:r>
            <a:r>
              <a:rPr lang="en-US" b="1" dirty="0">
                <a:latin typeface="Arial"/>
                <a:ea typeface="Arial"/>
                <a:cs typeface="Arial"/>
                <a:sym typeface="Arial"/>
              </a:rPr>
              <a:t> de Discussion : </a:t>
            </a:r>
            <a:r>
              <a:rPr lang="fr-FR" dirty="0"/>
              <a:t>Sur quels sujets le personnel PE et EAH doit-il être formé ? </a:t>
            </a:r>
          </a:p>
          <a:p>
            <a:pPr algn="l"/>
            <a:r>
              <a:rPr lang="en-US" dirty="0"/>
              <a:t>-&gt; </a:t>
            </a:r>
            <a:r>
              <a:rPr lang="fr-FR" sz="1800" b="0" i="0" u="none" strike="noStrike" baseline="0" dirty="0">
                <a:solidFill>
                  <a:srgbClr val="000000"/>
                </a:solidFill>
                <a:latin typeface="HelveticaNeue-Light-Identity-H"/>
              </a:rPr>
              <a:t>Les intervenants en protection de l’enfance devraient être formés sur les pratiques EAH de base, y compris:</a:t>
            </a:r>
          </a:p>
          <a:p>
            <a:pPr marL="514350" indent="-285750" algn="l">
              <a:buFont typeface="Arial" panose="020B0604020202020204" pitchFamily="34" charset="0"/>
              <a:buChar char="•"/>
            </a:pPr>
            <a:r>
              <a:rPr lang="fr-FR" sz="2800" dirty="0"/>
              <a:t>Identification et référencement des ménages à risque de maladie ou d'infection liées à l’EAH ; </a:t>
            </a:r>
          </a:p>
          <a:p>
            <a:pPr marL="514350" indent="-285750" algn="l">
              <a:buFont typeface="Arial" panose="020B0604020202020204" pitchFamily="34" charset="0"/>
              <a:buChar char="•"/>
            </a:pPr>
            <a:r>
              <a:rPr lang="fr-FR" sz="2800" dirty="0"/>
              <a:t>Messages EAH vitaux, spécifiques au handicap et au genre ; </a:t>
            </a:r>
            <a:endParaRPr lang="fr-FR" sz="1800" b="0" i="0" u="none" strike="noStrike" baseline="0" dirty="0">
              <a:solidFill>
                <a:srgbClr val="000000"/>
              </a:solidFill>
              <a:latin typeface="HelveticaNeue-Light-Identity-H"/>
            </a:endParaRPr>
          </a:p>
          <a:p>
            <a:pPr marL="514350" indent="-285750" algn="l">
              <a:buFont typeface="Arial" panose="020B0604020202020204" pitchFamily="34" charset="0"/>
              <a:buChar char="•"/>
            </a:pPr>
            <a:r>
              <a:rPr lang="fr-FR" sz="1800" b="0" i="0" u="none" strike="noStrike" baseline="0" dirty="0">
                <a:solidFill>
                  <a:srgbClr val="000000"/>
                </a:solidFill>
                <a:latin typeface="HelveticaNeue-Light-Identity-H"/>
              </a:rPr>
              <a:t>Le lavage des mains, du visage et du corps;</a:t>
            </a:r>
          </a:p>
          <a:p>
            <a:pPr marL="514350" indent="-285750" algn="l">
              <a:buFont typeface="Arial" panose="020B0604020202020204" pitchFamily="34" charset="0"/>
              <a:buChar char="•"/>
            </a:pPr>
            <a:r>
              <a:rPr lang="fr-FR" sz="1800" b="0" i="0" u="none" strike="noStrike" baseline="0" dirty="0">
                <a:solidFill>
                  <a:srgbClr val="000000"/>
                </a:solidFill>
                <a:latin typeface="HelveticaNeue-Light-Identity-H"/>
              </a:rPr>
              <a:t>La manipulation correcte de l’eau et de la nourriture;</a:t>
            </a:r>
          </a:p>
          <a:p>
            <a:pPr marL="514350" indent="-285750" algn="l">
              <a:buFont typeface="Arial" panose="020B0604020202020204" pitchFamily="34" charset="0"/>
              <a:buChar char="•"/>
            </a:pPr>
            <a:r>
              <a:rPr lang="es-ES" sz="1800" b="0" i="0" u="none" strike="noStrike" baseline="0" dirty="0">
                <a:solidFill>
                  <a:srgbClr val="3D5F97"/>
                </a:solidFill>
                <a:latin typeface="CMSY9"/>
              </a:rPr>
              <a:t>La </a:t>
            </a:r>
            <a:r>
              <a:rPr lang="es-ES" sz="1800" b="0" i="0" u="none" strike="noStrike" baseline="0" dirty="0" err="1">
                <a:solidFill>
                  <a:srgbClr val="000000"/>
                </a:solidFill>
                <a:latin typeface="HelveticaNeue-Light-Identity-H"/>
              </a:rPr>
              <a:t>Gestion</a:t>
            </a:r>
            <a:r>
              <a:rPr lang="es-ES" sz="1800" b="0" i="0" u="none" strike="noStrike" baseline="0" dirty="0">
                <a:solidFill>
                  <a:srgbClr val="000000"/>
                </a:solidFill>
                <a:latin typeface="HelveticaNeue-Light-Identity-H"/>
              </a:rPr>
              <a:t> de </a:t>
            </a:r>
            <a:r>
              <a:rPr lang="es-ES" sz="1800" b="0" i="0" u="none" strike="noStrike" baseline="0" dirty="0" err="1">
                <a:solidFill>
                  <a:srgbClr val="000000"/>
                </a:solidFill>
                <a:latin typeface="HelveticaNeue-Light-Identity-H"/>
              </a:rPr>
              <a:t>l’hygiène</a:t>
            </a:r>
            <a:r>
              <a:rPr lang="es-ES" sz="1800" b="0" i="0" u="none" strike="noStrike" baseline="0" dirty="0">
                <a:solidFill>
                  <a:srgbClr val="000000"/>
                </a:solidFill>
                <a:latin typeface="HelveticaNeue-Light-Identity-H"/>
              </a:rPr>
              <a:t> </a:t>
            </a:r>
            <a:r>
              <a:rPr lang="es-ES" sz="1800" b="0" i="0" u="none" strike="noStrike" baseline="0" dirty="0" err="1">
                <a:solidFill>
                  <a:srgbClr val="000000"/>
                </a:solidFill>
                <a:latin typeface="HelveticaNeue-Light-Identity-H"/>
              </a:rPr>
              <a:t>menstruelle</a:t>
            </a:r>
            <a:r>
              <a:rPr lang="es-ES" sz="1800" b="0" i="0" u="none" strike="noStrike" baseline="0" dirty="0">
                <a:solidFill>
                  <a:srgbClr val="000000"/>
                </a:solidFill>
                <a:latin typeface="HelveticaNeue-Light-Identity-H"/>
              </a:rPr>
              <a:t>;</a:t>
            </a:r>
          </a:p>
          <a:p>
            <a:pPr marL="514350" indent="-285750" algn="l">
              <a:buFont typeface="Arial" panose="020B0604020202020204" pitchFamily="34" charset="0"/>
              <a:buChar char="•"/>
            </a:pPr>
            <a:r>
              <a:rPr lang="fr-FR" sz="1800" b="0" i="0" u="none" strike="noStrike" baseline="0" dirty="0">
                <a:solidFill>
                  <a:srgbClr val="3D5F97"/>
                </a:solidFill>
                <a:latin typeface="CMSY9"/>
              </a:rPr>
              <a:t>L’ </a:t>
            </a:r>
            <a:r>
              <a:rPr lang="fr-FR" sz="1800" b="0" i="0" u="none" strike="noStrike" baseline="0" dirty="0">
                <a:solidFill>
                  <a:srgbClr val="000000"/>
                </a:solidFill>
                <a:latin typeface="HelveticaNeue-Light-Identity-H"/>
              </a:rPr>
              <a:t>Élimination adéquate des excréments et des serviettes hygiéniques;</a:t>
            </a:r>
          </a:p>
          <a:p>
            <a:pPr marL="514350" indent="-285750" algn="l">
              <a:buFont typeface="Arial" panose="020B0604020202020204" pitchFamily="34" charset="0"/>
              <a:buChar char="•"/>
            </a:pPr>
            <a:r>
              <a:rPr lang="fr-FR" sz="1800" b="0" i="0" u="none" strike="noStrike" baseline="0" dirty="0">
                <a:solidFill>
                  <a:srgbClr val="3D5F97"/>
                </a:solidFill>
                <a:latin typeface="CMSY9"/>
              </a:rPr>
              <a:t>La </a:t>
            </a:r>
            <a:r>
              <a:rPr lang="fr-FR" sz="1800" b="0" i="0" u="none" strike="noStrike" baseline="0" dirty="0">
                <a:solidFill>
                  <a:srgbClr val="000000"/>
                </a:solidFill>
                <a:latin typeface="HelveticaNeue-Light-Identity-H"/>
              </a:rPr>
              <a:t>Gestion des déchets et des canaux de drainage.</a:t>
            </a:r>
          </a:p>
          <a:p>
            <a:pPr algn="l"/>
            <a:endParaRPr lang="fr-FR" sz="1800" b="0" i="0" u="none" strike="noStrike" baseline="0" dirty="0">
              <a:solidFill>
                <a:srgbClr val="000000"/>
              </a:solidFill>
              <a:latin typeface="HelveticaNeue-Light-Identity-H"/>
            </a:endParaRPr>
          </a:p>
          <a:p>
            <a:pPr algn="l"/>
            <a:r>
              <a:rPr lang="fr-FR" sz="1800" b="0" i="0" u="none" strike="noStrike" baseline="0" dirty="0">
                <a:solidFill>
                  <a:srgbClr val="000000"/>
                </a:solidFill>
                <a:latin typeface="HelveticaNeue-Light-Identity-H"/>
              </a:rPr>
              <a:t>Les intervenants EAH devraient être formés sur les renseignements basiques sur la protection de l’enfance, tels que:</a:t>
            </a:r>
          </a:p>
          <a:p>
            <a:pPr marL="514350" indent="-285750" algn="l">
              <a:buFont typeface="Arial" panose="020B0604020202020204" pitchFamily="34" charset="0"/>
              <a:buChar char="•"/>
            </a:pPr>
            <a:r>
              <a:rPr lang="fr-FR" sz="2800" dirty="0"/>
              <a:t>Identification et référencement des ménages à risque de problèmes de protection de l'enfance ; </a:t>
            </a:r>
          </a:p>
          <a:p>
            <a:pPr marL="514350" indent="-285750" algn="l">
              <a:buFont typeface="Arial" panose="020B0604020202020204" pitchFamily="34" charset="0"/>
              <a:buChar char="•"/>
            </a:pPr>
            <a:r>
              <a:rPr lang="fr-FR" sz="2800" dirty="0"/>
              <a:t>Représentation et participation adéquates des enfants dans les processus de prise de décision et les structures de participation communautaire relatives à l’EAH ; </a:t>
            </a:r>
          </a:p>
          <a:p>
            <a:pPr marL="514350" indent="-285750" algn="l">
              <a:buFont typeface="Arial" panose="020B0604020202020204" pitchFamily="34" charset="0"/>
              <a:buChar char="•"/>
            </a:pPr>
            <a:r>
              <a:rPr lang="fr-FR" sz="2800" dirty="0"/>
              <a:t>Préoccupations, principes et approches en matière de protection de l'enfance, y compris une communication adaptée aux enfants ; </a:t>
            </a:r>
          </a:p>
          <a:p>
            <a:pPr marL="514350" indent="-285750" algn="l">
              <a:buFont typeface="Arial" panose="020B0604020202020204" pitchFamily="34" charset="0"/>
              <a:buChar char="•"/>
            </a:pPr>
            <a:r>
              <a:rPr lang="fr-FR" sz="2800" dirty="0"/>
              <a:t>Des mécanismes de référencement multisectoriels et adaptés aux enfants pour la protection de l'enfance ; </a:t>
            </a:r>
            <a:endParaRPr lang="fr-FR" sz="1800" b="0" i="0" u="none" strike="noStrike" baseline="0" dirty="0">
              <a:solidFill>
                <a:srgbClr val="000000"/>
              </a:solidFill>
              <a:latin typeface="HelveticaNeue-Light-Identity-H"/>
            </a:endParaRPr>
          </a:p>
          <a:p>
            <a:pPr marL="514350" indent="-285750" algn="l">
              <a:buFont typeface="Arial" panose="020B0604020202020204" pitchFamily="34" charset="0"/>
              <a:buChar char="•"/>
            </a:pPr>
            <a:r>
              <a:rPr lang="fr-FR" sz="1800" b="0" i="0" u="none" strike="noStrike" baseline="0" dirty="0">
                <a:solidFill>
                  <a:srgbClr val="000000"/>
                </a:solidFill>
                <a:latin typeface="HelveticaNeue-Light-Identity-H"/>
              </a:rPr>
              <a:t>Les risques que les enfants peuvent rencontrer aux alentours des </a:t>
            </a:r>
            <a:r>
              <a:rPr lang="es-ES" sz="1800" b="0" i="0" u="none" strike="noStrike" baseline="0" dirty="0" err="1">
                <a:solidFill>
                  <a:srgbClr val="000000"/>
                </a:solidFill>
                <a:latin typeface="HelveticaNeue-Light-Identity-H"/>
              </a:rPr>
              <a:t>structures</a:t>
            </a:r>
            <a:r>
              <a:rPr lang="es-ES" sz="1800" b="0" i="0" u="none" strike="noStrike" baseline="0" dirty="0">
                <a:solidFill>
                  <a:srgbClr val="000000"/>
                </a:solidFill>
                <a:latin typeface="HelveticaNeue-Light-Identity-H"/>
              </a:rPr>
              <a:t> EAH;</a:t>
            </a:r>
          </a:p>
          <a:p>
            <a:pPr marL="514350" indent="-285750" algn="l">
              <a:buFont typeface="Arial" panose="020B0604020202020204" pitchFamily="34" charset="0"/>
              <a:buChar char="•"/>
            </a:pPr>
            <a:r>
              <a:rPr lang="fr-FR" sz="1800" b="0" i="0" u="none" strike="noStrike" baseline="0" dirty="0">
                <a:solidFill>
                  <a:srgbClr val="000000"/>
                </a:solidFill>
                <a:latin typeface="HelveticaNeue-Light-Identity-H"/>
              </a:rPr>
              <a:t>Des premiers secours d’ordre psychologique;</a:t>
            </a:r>
          </a:p>
          <a:p>
            <a:pPr marL="514350" indent="-285750" algn="l">
              <a:buFont typeface="Arial" panose="020B0604020202020204" pitchFamily="34" charset="0"/>
              <a:buChar char="•"/>
            </a:pPr>
            <a:r>
              <a:rPr lang="fr-FR" sz="1800" b="0" i="0" u="none" strike="noStrike" baseline="0" dirty="0">
                <a:solidFill>
                  <a:srgbClr val="000000"/>
                </a:solidFill>
                <a:latin typeface="HelveticaNeue-Light-Identity-H"/>
              </a:rPr>
              <a:t>Utiliser des techniques de communication adaptées aux enfants;</a:t>
            </a:r>
          </a:p>
          <a:p>
            <a:pPr marL="514350" indent="-285750" algn="l">
              <a:buFont typeface="Arial" panose="020B0604020202020204" pitchFamily="34" charset="0"/>
              <a:buChar char="•"/>
            </a:pPr>
            <a:r>
              <a:rPr lang="fr-FR" sz="2800" dirty="0"/>
              <a:t>Politiques et procédures de sauvegarde </a:t>
            </a:r>
            <a:endParaRPr lang="fr-FR" sz="1800" b="0" i="0" u="none" strike="noStrike" baseline="0" dirty="0">
              <a:solidFill>
                <a:srgbClr val="000000"/>
              </a:solidFill>
              <a:latin typeface="HelveticaNeue-Light-Identity-H"/>
            </a:endParaRPr>
          </a:p>
          <a:p>
            <a:pPr marL="514350" indent="-285750" algn="l">
              <a:buFont typeface="Arial" panose="020B0604020202020204" pitchFamily="34" charset="0"/>
              <a:buChar char="•"/>
            </a:pPr>
            <a:r>
              <a:rPr lang="fr-FR" sz="1800" b="0" i="0" u="none" strike="noStrike" baseline="0" dirty="0">
                <a:solidFill>
                  <a:srgbClr val="000000"/>
                </a:solidFill>
                <a:latin typeface="HelveticaNeue-Light-Identity-H"/>
              </a:rPr>
              <a:t>Les mécanismes de référence de la protection de l’enfance.</a:t>
            </a: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endParaRPr lang="en-US" dirty="0"/>
          </a:p>
          <a:p>
            <a:endParaRPr lang="en-US" dirty="0"/>
          </a:p>
        </p:txBody>
      </p:sp>
      <p:sp>
        <p:nvSpPr>
          <p:cNvPr id="267" name="Google Shape;26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i="1" dirty="0"/>
              <a:t>Il s'agit du résumé du sujet de discussion, si les participants veulent en prendre note et/ou ont besoin de la voir. Vous pouvez sauter cette diapositive si cela n'est pas nécessaire. </a:t>
            </a:r>
          </a:p>
          <a:p>
            <a:endParaRPr lang="fr-FR" i="1" dirty="0"/>
          </a:p>
          <a:p>
            <a:r>
              <a:rPr lang="fr-FR" i="0" dirty="0"/>
              <a:t>Sur les </a:t>
            </a:r>
            <a:r>
              <a:rPr lang="fr-FR" b="1" i="0" dirty="0"/>
              <a:t>évaluations</a:t>
            </a:r>
            <a:r>
              <a:rPr lang="fr-FR" i="0" dirty="0"/>
              <a:t> EAH / conjointes axées sur les besoins spécifiques des enfants et des adolescents (à travers des groupes de discussion adaptés aux enfants par exemple) en termes d'accès et de conception des installations EAH ainsi que pour la promotion de l'hygiène</a:t>
            </a:r>
          </a:p>
          <a:p>
            <a:r>
              <a:rPr lang="fr-FR" i="0" dirty="0"/>
              <a:t>Sur le </a:t>
            </a:r>
            <a:r>
              <a:rPr lang="fr-FR" b="1" i="0" dirty="0"/>
              <a:t>suivi</a:t>
            </a:r>
            <a:r>
              <a:rPr lang="fr-FR" i="0" dirty="0"/>
              <a:t> EAH en se concentrant sur les besoins spécifiques des enfants et des adolescents (par opposition au niveau du ménage ou de la communauté) </a:t>
            </a:r>
          </a:p>
          <a:p>
            <a:r>
              <a:rPr lang="fr-FR" i="0" dirty="0"/>
              <a:t>Sur la prévention </a:t>
            </a:r>
            <a:r>
              <a:rPr lang="fr-FR" b="1" i="0" dirty="0"/>
              <a:t>du travail des enfants </a:t>
            </a:r>
            <a:r>
              <a:rPr lang="fr-FR" i="0" dirty="0"/>
              <a:t>liée aux activités EAH (par ex. </a:t>
            </a:r>
            <a:r>
              <a:rPr lang="fr-FR" dirty="0"/>
              <a:t>le transport de charges lourdes lors de la collecte de l'eau, les campagnes de nettoyage des déchets solides, le nettoyage des latrines, le nettoyage des drains/canaux, l'embauche de chauffeurs de camion d'eau mineurs </a:t>
            </a:r>
            <a:r>
              <a:rPr lang="fr-FR" i="0" dirty="0"/>
              <a:t>etc.)</a:t>
            </a:r>
          </a:p>
          <a:p>
            <a:r>
              <a:rPr lang="fr-FR" i="0" dirty="0"/>
              <a:t>Sur la prévention de la </a:t>
            </a:r>
            <a:r>
              <a:rPr lang="fr-FR" b="1" i="0" dirty="0"/>
              <a:t>protection de l'enfance </a:t>
            </a:r>
            <a:r>
              <a:rPr lang="fr-FR" i="0" dirty="0"/>
              <a:t>liée aux activités EAH (par exemple, tomber dans des trous, des fosses septiques ou des puits, être renversé par des camions-citernes, être blessé par des engins de chantier lourds sur des sites non protégés, etc.)</a:t>
            </a:r>
          </a:p>
          <a:p>
            <a:r>
              <a:rPr lang="fr-FR" i="0" dirty="0"/>
              <a:t>Conseils aux plateformes nationales de coordination humanitaire EAH (NHWCP en anglais) pour intégrer la PE dans </a:t>
            </a:r>
            <a:r>
              <a:rPr lang="fr-FR" b="1" i="0" dirty="0"/>
              <a:t>HNO/HRP</a:t>
            </a:r>
          </a:p>
          <a:p>
            <a:r>
              <a:rPr lang="fr-FR" i="0" dirty="0"/>
              <a:t>Inclusion de la PE dans le module de formation de </a:t>
            </a:r>
            <a:r>
              <a:rPr lang="fr-FR" b="1" i="0" dirty="0"/>
              <a:t>Coordination EAH</a:t>
            </a:r>
          </a:p>
          <a:p>
            <a:endParaRPr lang="en-US" dirty="0"/>
          </a:p>
          <a:p>
            <a:r>
              <a:rPr lang="fr-FR" i="1" dirty="0"/>
              <a:t>La partie droite de la diapositive est détaillée sur les notes de diapositive précédente, sous Sujet de discussion. </a:t>
            </a:r>
            <a:endParaRPr lang="en-US" i="1" dirty="0"/>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4711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i="1" dirty="0">
                <a:effectLst/>
                <a:latin typeface="Times New Roman" panose="02020603050405020304" pitchFamily="18" charset="0"/>
                <a:ea typeface="Times New Roman" panose="02020603050405020304" pitchFamily="18" charset="0"/>
              </a:rPr>
              <a:t>En fonction du temps dont vous disposez, réfléchissez à ajouter ici des exemples de la région, du pays ou de l’intervention en lien avec le programme qui respecte les SMPE.</a:t>
            </a:r>
            <a:endParaRPr lang="fr-FR" sz="1800" dirty="0">
              <a:effectLst/>
              <a:latin typeface="Times New Roman" panose="02020603050405020304" pitchFamily="18" charset="0"/>
              <a:ea typeface="Times New Roman" panose="02020603050405020304" pitchFamily="18" charset="0"/>
            </a:endParaRPr>
          </a:p>
          <a:p>
            <a:r>
              <a:rPr lang="fr-FR" sz="1800" i="1" dirty="0">
                <a:effectLst/>
                <a:latin typeface="Times New Roman" panose="02020603050405020304" pitchFamily="18" charset="0"/>
                <a:ea typeface="Times New Roman" panose="02020603050405020304" pitchFamily="18" charset="0"/>
              </a:rPr>
              <a:t>Il peut s’agir de la version préliminaire d’une diapositive que vous pouvez modifier ou supprimer au besoin. </a:t>
            </a:r>
            <a:endParaRPr lang="fr-FR" sz="1800" dirty="0">
              <a:effectLst/>
              <a:latin typeface="Times New Roman" panose="02020603050405020304" pitchFamily="18" charset="0"/>
              <a:ea typeface="Times New Roman" panose="02020603050405020304" pitchFamily="18" charset="0"/>
            </a:endParaRPr>
          </a:p>
          <a:p>
            <a:r>
              <a:rPr lang="fr-FR" sz="1800" i="1" dirty="0">
                <a:effectLst/>
                <a:latin typeface="Times New Roman" panose="02020603050405020304" pitchFamily="18" charset="0"/>
                <a:ea typeface="Times New Roman" panose="02020603050405020304" pitchFamily="18" charset="0"/>
              </a:rPr>
              <a:t>Pour chaque exemple, vous pouvez ajouter : </a:t>
            </a:r>
            <a:endParaRPr lang="fr-FR"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fr-FR" sz="1800" i="1" dirty="0">
                <a:effectLst/>
                <a:latin typeface="Times New Roman" panose="02020603050405020304" pitchFamily="18" charset="0"/>
                <a:ea typeface="Times New Roman" panose="02020603050405020304" pitchFamily="18" charset="0"/>
              </a:rPr>
              <a:t>Une image/une carte/un drapeau du pays/de la région en question ;</a:t>
            </a:r>
            <a:endParaRPr lang="fr-FR"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fr-FR" sz="1800" i="1" dirty="0">
                <a:effectLst/>
                <a:latin typeface="Times New Roman" panose="02020603050405020304" pitchFamily="18" charset="0"/>
                <a:ea typeface="Times New Roman" panose="02020603050405020304" pitchFamily="18" charset="0"/>
              </a:rPr>
              <a:t>Une phrase de présentation brève, concise et fondamentale sur le programme/projet spécifique qui utilise le pilier 3 ; </a:t>
            </a:r>
            <a:endParaRPr lang="fr-FR"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fr-FR" sz="1800" i="1" dirty="0">
                <a:effectLst/>
                <a:latin typeface="Times New Roman" panose="02020603050405020304" pitchFamily="18" charset="0"/>
                <a:ea typeface="Times New Roman" panose="02020603050405020304" pitchFamily="18" charset="0"/>
              </a:rPr>
              <a:t>Le nom des organisations et des partenaires engagés dans le programme/projet ; </a:t>
            </a:r>
            <a:endParaRPr lang="fr-FR"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fr-FR" sz="1800" i="1" dirty="0">
                <a:effectLst/>
                <a:latin typeface="Times New Roman" panose="02020603050405020304" pitchFamily="18" charset="0"/>
                <a:ea typeface="Times New Roman" panose="02020603050405020304" pitchFamily="18" charset="0"/>
              </a:rPr>
              <a:t>Des enseignements pratiques tirés, des actions clés, un message ou des chiffres qui susciteront l’intérêt de votre audience.</a:t>
            </a:r>
            <a:endParaRPr lang="fr-FR" sz="1800" dirty="0">
              <a:effectLst/>
              <a:latin typeface="Times New Roman" panose="02020603050405020304" pitchFamily="18" charset="0"/>
              <a:ea typeface="Times New Roman" panose="02020603050405020304" pitchFamily="18" charset="0"/>
            </a:endParaRPr>
          </a:p>
          <a:p>
            <a:pPr marL="228600" indent="0">
              <a:buFont typeface="Arial" panose="020B0604020202020204" pitchFamily="34" charset="0"/>
              <a:buNone/>
            </a:pPr>
            <a:endParaRPr lang="es-ES" i="1" dirty="0"/>
          </a:p>
          <a:p>
            <a:pPr marL="228600" indent="0">
              <a:buFont typeface="Arial" panose="020B0604020202020204" pitchFamily="34" charset="0"/>
              <a:buNone/>
            </a:pPr>
            <a:r>
              <a:rPr lang="fr-FR" i="1" dirty="0"/>
              <a:t>Autre option, si vous avez un temps de formation plus long (et aussi en fonction de l'audience que vous avez), cette diapositive peut être complétée de manière interactive pendant la session. Dans ce cas, vous pourriez : </a:t>
            </a:r>
          </a:p>
          <a:p>
            <a:pPr marL="400050" indent="-171450">
              <a:buFontTx/>
              <a:buChar char="-"/>
            </a:pPr>
            <a:r>
              <a:rPr lang="fr-FR" i="1" dirty="0"/>
              <a:t>diviser les groupes en 2 ou 3 petits groupes, </a:t>
            </a:r>
          </a:p>
          <a:p>
            <a:pPr marL="400050" indent="-171450">
              <a:buFontTx/>
              <a:buChar char="-"/>
            </a:pPr>
            <a:r>
              <a:rPr lang="fr-FR" i="1" dirty="0"/>
              <a:t>Accordez-leur 15 à 20 minutes pour préparer une courte présentation d'un exemple de région/pays/réponse dont la programmation soit conforme aux Standards </a:t>
            </a:r>
          </a:p>
          <a:p>
            <a:pPr marL="400050" indent="-171450">
              <a:buFontTx/>
              <a:buChar char="-"/>
            </a:pPr>
            <a:r>
              <a:rPr lang="fr-FR" i="1" dirty="0"/>
              <a:t>En plénière, demandez aux groupes de présenter leurs exemples et de discuter/comparer les enseignements tirés d'eux. S</a:t>
            </a:r>
          </a:p>
          <a:p>
            <a:pPr marL="228600" indent="0">
              <a:buFontTx/>
              <a:buNone/>
            </a:pPr>
            <a:r>
              <a:rPr lang="fr-FR" i="1" dirty="0"/>
              <a:t>Si vous penser envoyer ces diapositives aux participants après la formation, vous pouvez compléter cette diapositive pour conserver une trace du contenu des présentations. </a:t>
            </a:r>
          </a:p>
          <a:p>
            <a:pPr marL="228600" indent="0">
              <a:buFont typeface="Arial" panose="020B0604020202020204" pitchFamily="34" charset="0"/>
              <a:buNone/>
            </a:pPr>
            <a:endParaRPr lang="fr-FR" i="1" dirty="0"/>
          </a:p>
          <a:p>
            <a:pPr marL="228600" indent="0">
              <a:buFont typeface="Arial" panose="020B0604020202020204" pitchFamily="34" charset="0"/>
              <a:buNone/>
            </a:pPr>
            <a:r>
              <a:rPr lang="fr-FR" b="1" i="1" dirty="0"/>
              <a:t>ASTUCE</a:t>
            </a:r>
            <a:r>
              <a:rPr lang="fr-FR" i="1" dirty="0"/>
              <a:t> : Vous pouvez utiliser https://thenounproject.com/ pour obtenir des cartes de ce type. </a:t>
            </a:r>
            <a:endParaRPr lang="es-ES" i="1" dirty="0"/>
          </a:p>
          <a:p>
            <a:pPr marL="228600" indent="0">
              <a:buFont typeface="Arial" panose="020B0604020202020204" pitchFamily="34" charset="0"/>
              <a:buNone/>
            </a:pPr>
            <a:endParaRPr lang="es-ES" i="1" dirty="0"/>
          </a:p>
          <a:p>
            <a:endParaRPr lang="es-ES" b="0" i="1" u="none" dirty="0"/>
          </a:p>
          <a:p>
            <a:endParaRPr lang="en-US" b="0" i="1" u="none" dirty="0"/>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6989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i="1" u="none" dirty="0">
                <a:solidFill>
                  <a:schemeClr val="hlink"/>
                </a:solidFill>
              </a:rPr>
              <a:t>[Facilitateurs - si vous pouvez projeter à partir d'internet, alors nous vous suggérons de diriger les gens là-bas et de leur montrer]. </a:t>
            </a:r>
            <a:endParaRPr lang="en-US" i="1" u="none" dirty="0">
              <a:solidFill>
                <a:schemeClr val="hlink"/>
              </a:solidFill>
            </a:endParaRPr>
          </a:p>
          <a:p>
            <a:pPr marL="0" marR="0" lvl="0" indent="0" algn="l" rtl="0">
              <a:lnSpc>
                <a:spcPct val="100000"/>
              </a:lnSpc>
              <a:spcBef>
                <a:spcPts val="0"/>
              </a:spcBef>
              <a:spcAft>
                <a:spcPts val="0"/>
              </a:spcAft>
              <a:buClr>
                <a:schemeClr val="dk1"/>
              </a:buClr>
              <a:buSzPts val="1200"/>
              <a:buFont typeface="Calibri"/>
              <a:buNone/>
            </a:pPr>
            <a:r>
              <a:rPr lang="en-US" u="sng" dirty="0"/>
              <a:t>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u="none" dirty="0"/>
              <a:t>Site de </a:t>
            </a:r>
            <a:r>
              <a:rPr lang="en-US" b="1" u="none" dirty="0" err="1"/>
              <a:t>l’Alliance</a:t>
            </a:r>
            <a:r>
              <a:rPr lang="en-US"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Le </a:t>
            </a:r>
            <a:r>
              <a:rPr lang="en-US" dirty="0" err="1"/>
              <a:t>fichier</a:t>
            </a:r>
            <a:r>
              <a:rPr lang="en-US" dirty="0"/>
              <a:t> </a:t>
            </a:r>
            <a:r>
              <a:rPr lang="en-US" u="sng" dirty="0"/>
              <a:t>PDF</a:t>
            </a:r>
            <a:r>
              <a:rPr lang="en-US" dirty="0"/>
              <a:t> &amp; </a:t>
            </a:r>
            <a:r>
              <a:rPr lang="fr-FR" dirty="0"/>
              <a:t>tout le matériel disponible peut être téléchargé si les gens veulent imprimer seulement des parties du CPMS, sur le site de l'Alliance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fr-FR" u="sng" dirty="0"/>
              <a:t>Le dossier d'information " Introduction au CPMS </a:t>
            </a:r>
            <a:r>
              <a:rPr lang="fr-FR" dirty="0"/>
              <a:t>" contient ce PPT et des notes de facilitation, ainsi que le document d'introduction de 2 pages.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fr-FR" u="sng" dirty="0"/>
              <a:t>Un résumé </a:t>
            </a:r>
            <a:r>
              <a:rPr lang="fr-FR" dirty="0"/>
              <a:t>: Avec seulement 32 pages, il s'agit d'un document très général qui peut être utilisé pour introduire l'idée de normes minimales ou pour lancer des discussions sur la protection de l'enfance avec des collègues du gouvernement ou d'autres humanitaires sans les submerger avec l'énorme manuel.</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fr-FR" dirty="0"/>
              <a:t>Découvrez notre </a:t>
            </a:r>
            <a:r>
              <a:rPr lang="fr-FR" u="sng" dirty="0"/>
              <a:t>cours en ligne gratuit sur la CPMS</a:t>
            </a:r>
            <a:r>
              <a:rPr lang="fr-FR" dirty="0"/>
              <a:t>, qui comprend une série de modules.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fr-FR" dirty="0"/>
              <a:t>Vidéos sur la chaîne </a:t>
            </a:r>
            <a:r>
              <a:rPr lang="fr-FR" dirty="0" err="1"/>
              <a:t>Youtube</a:t>
            </a:r>
            <a:r>
              <a:rPr lang="fr-FR" dirty="0"/>
              <a:t> de l'Alliance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fr-FR" dirty="0"/>
              <a:t>Une galerie de Standards </a:t>
            </a:r>
            <a:r>
              <a:rPr lang="fr-FR" u="sng" dirty="0"/>
              <a:t>illustrés</a:t>
            </a:r>
            <a:endParaRPr lang="en-US" u="sng" dirty="0"/>
          </a:p>
          <a:p>
            <a:pPr marL="0" marR="0" lvl="0" indent="0" algn="l" rtl="0">
              <a:lnSpc>
                <a:spcPct val="100000"/>
              </a:lnSpc>
              <a:spcBef>
                <a:spcPts val="0"/>
              </a:spcBef>
              <a:spcAft>
                <a:spcPts val="0"/>
              </a:spcAft>
              <a:buClr>
                <a:schemeClr val="dk1"/>
              </a:buClr>
              <a:buSzPts val="1200"/>
              <a:buFont typeface="Calibri"/>
              <a:buNone/>
            </a:pPr>
            <a:endParaRPr lang="en-US" u="sng" dirty="0"/>
          </a:p>
          <a:p>
            <a:pPr marL="0" marR="0" lvl="0" indent="0" algn="l" rtl="0">
              <a:lnSpc>
                <a:spcPct val="100000"/>
              </a:lnSpc>
              <a:spcBef>
                <a:spcPts val="0"/>
              </a:spcBef>
              <a:spcAft>
                <a:spcPts val="0"/>
              </a:spcAft>
              <a:buClr>
                <a:schemeClr val="dk1"/>
              </a:buClr>
              <a:buSzPts val="1200"/>
              <a:buFont typeface="Calibri"/>
              <a:buNone/>
            </a:pPr>
            <a:r>
              <a:rPr lang="en-US" b="1" u="none" dirty="0"/>
              <a:t>HSP:</a:t>
            </a:r>
          </a:p>
          <a:p>
            <a:pPr marL="0" lvl="0" indent="0" algn="l" rtl="0">
              <a:spcBef>
                <a:spcPts val="0"/>
              </a:spcBef>
              <a:spcAft>
                <a:spcPts val="0"/>
              </a:spcAft>
              <a:buNone/>
            </a:pPr>
            <a:r>
              <a:rPr lang="fr-FR" dirty="0"/>
              <a:t>1. </a:t>
            </a:r>
            <a:r>
              <a:rPr lang="fr-FR" u="sng" dirty="0"/>
              <a:t>Manuel en ligne</a:t>
            </a:r>
          </a:p>
          <a:p>
            <a:pPr marL="0" lvl="0" indent="0" algn="l" rtl="0">
              <a:spcBef>
                <a:spcPts val="0"/>
              </a:spcBef>
              <a:spcAft>
                <a:spcPts val="0"/>
              </a:spcAft>
              <a:buNone/>
            </a:pPr>
            <a:r>
              <a:rPr lang="fr-FR" dirty="0"/>
              <a:t>2. </a:t>
            </a:r>
            <a:r>
              <a:rPr lang="fr-FR" u="sng" dirty="0"/>
              <a:t>L'application du Partenariat pour les Standards Humanitaires </a:t>
            </a:r>
          </a:p>
          <a:p>
            <a:pPr marL="0" lvl="0" indent="0" algn="l" rtl="0">
              <a:spcBef>
                <a:spcPts val="0"/>
              </a:spcBef>
              <a:spcAft>
                <a:spcPts val="0"/>
              </a:spcAft>
              <a:buNone/>
            </a:pPr>
            <a:r>
              <a:rPr lang="fr-FR" dirty="0"/>
              <a:t>- C'est la deuxième application la plus populaire sur ce site après Sphère.</a:t>
            </a:r>
          </a:p>
          <a:p>
            <a:pPr marL="0" marR="0" lvl="0" indent="0" algn="l" rtl="0">
              <a:lnSpc>
                <a:spcPct val="100000"/>
              </a:lnSpc>
              <a:spcBef>
                <a:spcPts val="0"/>
              </a:spcBef>
              <a:spcAft>
                <a:spcPts val="0"/>
              </a:spcAft>
              <a:buClr>
                <a:schemeClr val="dk1"/>
              </a:buClr>
              <a:buSzPts val="1200"/>
              <a:buFont typeface="Calibri"/>
              <a:buNone/>
            </a:pPr>
            <a:endParaRPr lang="en-US" sz="1200" dirty="0"/>
          </a:p>
          <a:p>
            <a:pPr marL="0" marR="0" lvl="0" indent="0" algn="l" rtl="0">
              <a:lnSpc>
                <a:spcPct val="100000"/>
              </a:lnSpc>
              <a:spcBef>
                <a:spcPts val="0"/>
              </a:spcBef>
              <a:spcAft>
                <a:spcPts val="0"/>
              </a:spcAft>
              <a:buClr>
                <a:schemeClr val="dk1"/>
              </a:buClr>
              <a:buSzPts val="1200"/>
              <a:buFont typeface="Calibri"/>
              <a:buNone/>
            </a:pPr>
            <a:endParaRPr i="1" dirty="0"/>
          </a:p>
          <a:p>
            <a:pPr marL="0" lvl="0" indent="0" algn="l" rtl="0">
              <a:spcBef>
                <a:spcPts val="0"/>
              </a:spcBef>
              <a:spcAft>
                <a:spcPts val="0"/>
              </a:spcAft>
              <a:buNone/>
            </a:pPr>
            <a:r>
              <a:rPr lang="fr-FR" dirty="0"/>
              <a:t>DEMANDER : Quelles devraient être nos prochaines étapes en tant qu'équipe/agence/individu ?</a:t>
            </a:r>
          </a:p>
          <a:p>
            <a:pPr marL="0" lvl="0" indent="0" algn="l" rtl="0">
              <a:spcBef>
                <a:spcPts val="0"/>
              </a:spcBef>
              <a:spcAft>
                <a:spcPts val="0"/>
              </a:spcAft>
              <a:buNone/>
            </a:pPr>
            <a:r>
              <a:rPr lang="fr-FR" dirty="0"/>
              <a:t>(par exemple, vous pouvez prévoir une réunion plus longue pour assimiler les changements et créer un plan ; ou demander à des collègues de présenter certaines normes nouvelles/révisées et leurs implications pour le programme ; ou mettre en place une formation ou demander à la direction générale une réunion pour discuter de la responsabilité envers les enfants, </a:t>
            </a:r>
            <a:r>
              <a:rPr lang="fr-FR" dirty="0" err="1"/>
              <a:t>etc</a:t>
            </a:r>
            <a:r>
              <a:rPr lang="fr-FR" dirty="0"/>
              <a:t>).</a:t>
            </a:r>
          </a:p>
          <a:p>
            <a:pPr marL="0" lvl="0" indent="0" algn="l" rtl="0">
              <a:spcBef>
                <a:spcPts val="0"/>
              </a:spcBef>
              <a:spcAft>
                <a:spcPts val="0"/>
              </a:spcAft>
              <a:buNone/>
            </a:pPr>
            <a:r>
              <a:rPr lang="fr-FR" dirty="0"/>
              <a:t> </a:t>
            </a:r>
          </a:p>
          <a:p>
            <a:pPr marL="0" lvl="0" indent="0" algn="l" rtl="0">
              <a:spcBef>
                <a:spcPts val="0"/>
              </a:spcBef>
              <a:spcAft>
                <a:spcPts val="0"/>
              </a:spcAft>
              <a:buNone/>
            </a:pPr>
            <a:r>
              <a:rPr lang="fr-FR" dirty="0"/>
              <a:t>[Facilitateurs - </a:t>
            </a:r>
            <a:r>
              <a:rPr lang="fr-FR" u="sng" dirty="0"/>
              <a:t>Exemplaires imprimés </a:t>
            </a:r>
            <a:r>
              <a:rPr lang="fr-FR" dirty="0"/>
              <a:t>- l'Alliance mondiale dispose d'un petit stock du manuel et du résumé à Genève ; cependant, les pays et les régions sont encouragés à imprimer et à gérer leurs propres exemplaires localement. En général, cela se fait par le biais de la structure de coordination inter-agences. Sur demande, l'Alliance peut partager un PDF prêt à imprimer].</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Merci beaucoup de vous être réunis et d'avoir commencé à explorer le CPMS. J'assurerai le suivi des prochaines étapes dont nous avons discuté. Et c'est là l'essentiel - le CPMS est un cadeau qui ne cesse de donner à chaque fois que vous l'ouvrez !</a:t>
            </a:r>
            <a:endParaRPr dirty="0"/>
          </a:p>
        </p:txBody>
      </p:sp>
      <p:sp>
        <p:nvSpPr>
          <p:cNvPr id="466" name="Google Shape;46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ext and objects3">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CE33FD22-C281-3F4F-A120-51CB75C6A8E5}"/>
              </a:ext>
            </a:extLst>
          </p:cNvPr>
          <p:cNvSpPr>
            <a:spLocks noGrp="1"/>
          </p:cNvSpPr>
          <p:nvPr>
            <p:ph type="title"/>
          </p:nvPr>
        </p:nvSpPr>
        <p:spPr>
          <a:xfrm>
            <a:off x="838200" y="365125"/>
            <a:ext cx="7227627" cy="1325563"/>
          </a:xfrm>
        </p:spPr>
        <p:txBody>
          <a:bodyPr/>
          <a:lstStyle>
            <a:lvl1pPr>
              <a:defRPr b="1">
                <a:solidFill>
                  <a:srgbClr val="415E7C"/>
                </a:solidFill>
              </a:defRPr>
            </a:lvl1pPr>
          </a:lstStyle>
          <a:p>
            <a:r>
              <a:rPr lang="es-MX" dirty="0"/>
              <a:t>Haz clic para modificar el estilo de título del patrón</a:t>
            </a:r>
            <a:endParaRPr lang="en-GB" dirty="0"/>
          </a:p>
        </p:txBody>
      </p:sp>
      <p:sp>
        <p:nvSpPr>
          <p:cNvPr id="16" name="Marcador de contenido 2">
            <a:extLst>
              <a:ext uri="{FF2B5EF4-FFF2-40B4-BE49-F238E27FC236}">
                <a16:creationId xmlns:a16="http://schemas.microsoft.com/office/drawing/2014/main" id="{3E78B670-3674-4648-BF50-EFC8E7B24AA4}"/>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pic>
        <p:nvPicPr>
          <p:cNvPr id="3" name="Imagen 2">
            <a:extLst>
              <a:ext uri="{FF2B5EF4-FFF2-40B4-BE49-F238E27FC236}">
                <a16:creationId xmlns:a16="http://schemas.microsoft.com/office/drawing/2014/main" id="{55607ED3-C6B4-2E4A-AC76-37ABEF7800A8}"/>
              </a:ext>
            </a:extLst>
          </p:cNvPr>
          <p:cNvPicPr>
            <a:picLocks noChangeAspect="1"/>
          </p:cNvPicPr>
          <p:nvPr userDrawn="1"/>
        </p:nvPicPr>
        <p:blipFill rotWithShape="1">
          <a:blip r:embed="rId2"/>
          <a:srcRect l="70610" t="10304" r="11372" b="9397"/>
          <a:stretch/>
        </p:blipFill>
        <p:spPr>
          <a:xfrm>
            <a:off x="8303342" y="0"/>
            <a:ext cx="3888658" cy="6858000"/>
          </a:xfrm>
          <a:prstGeom prst="rect">
            <a:avLst/>
          </a:prstGeom>
        </p:spPr>
      </p:pic>
    </p:spTree>
    <p:extLst>
      <p:ext uri="{BB962C8B-B14F-4D97-AF65-F5344CB8AC3E}">
        <p14:creationId xmlns:p14="http://schemas.microsoft.com/office/powerpoint/2010/main" val="616625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mp; Text - Purple">
  <p:cSld name="Title &amp; Text - Purple">
    <p:spTree>
      <p:nvGrpSpPr>
        <p:cNvPr id="1" name="Shape 109"/>
        <p:cNvGrpSpPr/>
        <p:nvPr/>
      </p:nvGrpSpPr>
      <p:grpSpPr>
        <a:xfrm>
          <a:off x="0" y="0"/>
          <a:ext cx="0" cy="0"/>
          <a:chOff x="0" y="0"/>
          <a:chExt cx="0" cy="0"/>
        </a:xfrm>
      </p:grpSpPr>
      <p:sp>
        <p:nvSpPr>
          <p:cNvPr id="110" name="Google Shape;110;p43"/>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11" name="Google Shape;111;p43"/>
          <p:cNvCxnSpPr/>
          <p:nvPr/>
        </p:nvCxnSpPr>
        <p:spPr>
          <a:xfrm rot="10800000" flipH="1">
            <a:off x="656024" y="1635973"/>
            <a:ext cx="10820189" cy="33878"/>
          </a:xfrm>
          <a:prstGeom prst="straightConnector1">
            <a:avLst/>
          </a:prstGeom>
          <a:noFill/>
          <a:ln w="9525" cap="flat" cmpd="sng">
            <a:solidFill>
              <a:schemeClr val="accent3"/>
            </a:solidFill>
            <a:prstDash val="solid"/>
            <a:miter lim="800000"/>
            <a:headEnd type="none" w="sm" len="sm"/>
            <a:tailEnd type="none" w="sm" len="sm"/>
          </a:ln>
        </p:spPr>
      </p:cxnSp>
      <p:sp>
        <p:nvSpPr>
          <p:cNvPr id="112" name="Google Shape;112;p43"/>
          <p:cNvSpPr/>
          <p:nvPr/>
        </p:nvSpPr>
        <p:spPr>
          <a:xfrm>
            <a:off x="7858954" y="1589835"/>
            <a:ext cx="3617259" cy="92275"/>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43"/>
          <p:cNvSpPr txBox="1">
            <a:spLocks noGrp="1"/>
          </p:cNvSpPr>
          <p:nvPr>
            <p:ph type="body" idx="1"/>
          </p:nvPr>
        </p:nvSpPr>
        <p:spPr>
          <a:xfrm>
            <a:off x="656022" y="1971675"/>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43"/>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mp; Text - Teal">
  <p:cSld name="Title &amp; Text - Teal">
    <p:spTree>
      <p:nvGrpSpPr>
        <p:cNvPr id="1" name="Shape 115"/>
        <p:cNvGrpSpPr/>
        <p:nvPr/>
      </p:nvGrpSpPr>
      <p:grpSpPr>
        <a:xfrm>
          <a:off x="0" y="0"/>
          <a:ext cx="0" cy="0"/>
          <a:chOff x="0" y="0"/>
          <a:chExt cx="0" cy="0"/>
        </a:xfrm>
      </p:grpSpPr>
      <p:sp>
        <p:nvSpPr>
          <p:cNvPr id="116" name="Google Shape;116;p44"/>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17" name="Google Shape;117;p44"/>
          <p:cNvCxnSpPr/>
          <p:nvPr/>
        </p:nvCxnSpPr>
        <p:spPr>
          <a:xfrm rot="10800000" flipH="1">
            <a:off x="656024" y="1635973"/>
            <a:ext cx="10820189" cy="33878"/>
          </a:xfrm>
          <a:prstGeom prst="straightConnector1">
            <a:avLst/>
          </a:prstGeom>
          <a:noFill/>
          <a:ln w="9525" cap="flat" cmpd="sng">
            <a:solidFill>
              <a:schemeClr val="accent5"/>
            </a:solidFill>
            <a:prstDash val="solid"/>
            <a:miter lim="800000"/>
            <a:headEnd type="none" w="sm" len="sm"/>
            <a:tailEnd type="none" w="sm" len="sm"/>
          </a:ln>
        </p:spPr>
      </p:cxnSp>
      <p:sp>
        <p:nvSpPr>
          <p:cNvPr id="118" name="Google Shape;118;p44"/>
          <p:cNvSpPr/>
          <p:nvPr/>
        </p:nvSpPr>
        <p:spPr>
          <a:xfrm>
            <a:off x="7858954" y="1589835"/>
            <a:ext cx="3617259" cy="92275"/>
          </a:xfrm>
          <a:prstGeom prst="rect">
            <a:avLst/>
          </a:prstGeom>
          <a:solidFill>
            <a:schemeClr val="accent5"/>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 name="Google Shape;119;p44"/>
          <p:cNvSpPr txBox="1">
            <a:spLocks noGrp="1"/>
          </p:cNvSpPr>
          <p:nvPr>
            <p:ph type="body" idx="1"/>
          </p:nvPr>
        </p:nvSpPr>
        <p:spPr>
          <a:xfrm>
            <a:off x="656022" y="1971676"/>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44"/>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mp; Text - Green">
  <p:cSld name="Title &amp; Text - Green">
    <p:spTree>
      <p:nvGrpSpPr>
        <p:cNvPr id="1" name="Shape 121"/>
        <p:cNvGrpSpPr/>
        <p:nvPr/>
      </p:nvGrpSpPr>
      <p:grpSpPr>
        <a:xfrm>
          <a:off x="0" y="0"/>
          <a:ext cx="0" cy="0"/>
          <a:chOff x="0" y="0"/>
          <a:chExt cx="0" cy="0"/>
        </a:xfrm>
      </p:grpSpPr>
      <p:sp>
        <p:nvSpPr>
          <p:cNvPr id="122" name="Google Shape;122;p45"/>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600"/>
              <a:buFont typeface="Helvetica Neue"/>
              <a:buNone/>
              <a:defRPr sz="3600" b="1">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23" name="Google Shape;123;p45"/>
          <p:cNvCxnSpPr/>
          <p:nvPr/>
        </p:nvCxnSpPr>
        <p:spPr>
          <a:xfrm rot="10800000" flipH="1">
            <a:off x="656024" y="1635973"/>
            <a:ext cx="10820189" cy="33878"/>
          </a:xfrm>
          <a:prstGeom prst="straightConnector1">
            <a:avLst/>
          </a:prstGeom>
          <a:noFill/>
          <a:ln w="9525" cap="flat" cmpd="sng">
            <a:solidFill>
              <a:schemeClr val="accent4"/>
            </a:solidFill>
            <a:prstDash val="solid"/>
            <a:miter lim="800000"/>
            <a:headEnd type="none" w="sm" len="sm"/>
            <a:tailEnd type="none" w="sm" len="sm"/>
          </a:ln>
        </p:spPr>
      </p:cxnSp>
      <p:sp>
        <p:nvSpPr>
          <p:cNvPr id="124" name="Google Shape;124;p45"/>
          <p:cNvSpPr/>
          <p:nvPr/>
        </p:nvSpPr>
        <p:spPr>
          <a:xfrm>
            <a:off x="7858954" y="1589835"/>
            <a:ext cx="3617259" cy="92275"/>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 name="Google Shape;125;p45"/>
          <p:cNvSpPr txBox="1">
            <a:spLocks noGrp="1"/>
          </p:cNvSpPr>
          <p:nvPr>
            <p:ph type="body" idx="1"/>
          </p:nvPr>
        </p:nvSpPr>
        <p:spPr>
          <a:xfrm>
            <a:off x="656022" y="1971675"/>
            <a:ext cx="10820015" cy="428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2"/>
              </a:buClr>
              <a:buSzPts val="2400"/>
              <a:buChar char="•"/>
              <a:defRPr/>
            </a:lvl2pPr>
            <a:lvl3pPr marL="1371600" lvl="2" indent="-355600" algn="l">
              <a:lnSpc>
                <a:spcPct val="90000"/>
              </a:lnSpc>
              <a:spcBef>
                <a:spcPts val="500"/>
              </a:spcBef>
              <a:spcAft>
                <a:spcPts val="0"/>
              </a:spcAft>
              <a:buClr>
                <a:schemeClr val="accent2"/>
              </a:buClr>
              <a:buSzPts val="2000"/>
              <a:buChar char="•"/>
              <a:defRPr/>
            </a:lvl3pPr>
            <a:lvl4pPr marL="1828800" lvl="3" indent="-342900" algn="l">
              <a:lnSpc>
                <a:spcPct val="90000"/>
              </a:lnSpc>
              <a:spcBef>
                <a:spcPts val="500"/>
              </a:spcBef>
              <a:spcAft>
                <a:spcPts val="0"/>
              </a:spcAft>
              <a:buClr>
                <a:schemeClr val="accent2"/>
              </a:buClr>
              <a:buSzPts val="1800"/>
              <a:buChar char="•"/>
              <a:defRPr/>
            </a:lvl4pPr>
            <a:lvl5pPr marL="2286000" lvl="4" indent="-342900" algn="l">
              <a:lnSpc>
                <a:spcPct val="90000"/>
              </a:lnSpc>
              <a:spcBef>
                <a:spcPts val="500"/>
              </a:spcBef>
              <a:spcAft>
                <a:spcPts val="0"/>
              </a:spcAft>
              <a:buClr>
                <a:schemeClr val="accent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45"/>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Text with Dots - Purple">
  <p:cSld name="Title &amp; Text with Dots - Purple">
    <p:spTree>
      <p:nvGrpSpPr>
        <p:cNvPr id="1" name="Shape 127"/>
        <p:cNvGrpSpPr/>
        <p:nvPr/>
      </p:nvGrpSpPr>
      <p:grpSpPr>
        <a:xfrm>
          <a:off x="0" y="0"/>
          <a:ext cx="0" cy="0"/>
          <a:chOff x="0" y="0"/>
          <a:chExt cx="0" cy="0"/>
        </a:xfrm>
      </p:grpSpPr>
      <p:grpSp>
        <p:nvGrpSpPr>
          <p:cNvPr id="128" name="Google Shape;128;p46"/>
          <p:cNvGrpSpPr/>
          <p:nvPr/>
        </p:nvGrpSpPr>
        <p:grpSpPr>
          <a:xfrm>
            <a:off x="0" y="5303520"/>
            <a:ext cx="12192000" cy="1639827"/>
            <a:chOff x="0" y="5303520"/>
            <a:chExt cx="12192000" cy="1639827"/>
          </a:xfrm>
        </p:grpSpPr>
        <p:pic>
          <p:nvPicPr>
            <p:cNvPr id="129" name="Google Shape;129;p46"/>
            <p:cNvPicPr preferRelativeResize="0"/>
            <p:nvPr/>
          </p:nvPicPr>
          <p:blipFill rotWithShape="1">
            <a:blip r:embed="rId2">
              <a:alphaModFix amt="20000"/>
            </a:blip>
            <a:srcRect l="59836" t="10673" r="12104" b="6770"/>
            <a:stretch/>
          </p:blipFill>
          <p:spPr>
            <a:xfrm rot="5400000">
              <a:off x="2302155" y="3001365"/>
              <a:ext cx="1639827" cy="6244138"/>
            </a:xfrm>
            <a:prstGeom prst="rect">
              <a:avLst/>
            </a:prstGeom>
            <a:noFill/>
            <a:ln>
              <a:noFill/>
            </a:ln>
          </p:spPr>
        </p:pic>
        <p:pic>
          <p:nvPicPr>
            <p:cNvPr id="130" name="Google Shape;130;p46"/>
            <p:cNvPicPr preferRelativeResize="0"/>
            <p:nvPr/>
          </p:nvPicPr>
          <p:blipFill rotWithShape="1">
            <a:blip r:embed="rId2">
              <a:alphaModFix amt="20000"/>
            </a:blip>
            <a:srcRect l="60063" t="10673" r="11953" b="6770"/>
            <a:stretch/>
          </p:blipFill>
          <p:spPr>
            <a:xfrm rot="5400000">
              <a:off x="8439135" y="3108523"/>
              <a:ext cx="1557867" cy="5947862"/>
            </a:xfrm>
            <a:prstGeom prst="rect">
              <a:avLst/>
            </a:prstGeom>
            <a:noFill/>
            <a:ln>
              <a:noFill/>
            </a:ln>
          </p:spPr>
        </p:pic>
      </p:grpSp>
      <p:sp>
        <p:nvSpPr>
          <p:cNvPr id="131" name="Google Shape;131;p46"/>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46"/>
          <p:cNvSpPr txBox="1">
            <a:spLocks noGrp="1"/>
          </p:cNvSpPr>
          <p:nvPr>
            <p:ph type="body" idx="1"/>
          </p:nvPr>
        </p:nvSpPr>
        <p:spPr>
          <a:xfrm>
            <a:off x="656022" y="1690688"/>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46"/>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mp; Text with Dots - Teal">
  <p:cSld name="Title &amp; Text with Dots - Teal">
    <p:spTree>
      <p:nvGrpSpPr>
        <p:cNvPr id="1" name="Shape 134"/>
        <p:cNvGrpSpPr/>
        <p:nvPr/>
      </p:nvGrpSpPr>
      <p:grpSpPr>
        <a:xfrm>
          <a:off x="0" y="0"/>
          <a:ext cx="0" cy="0"/>
          <a:chOff x="0" y="0"/>
          <a:chExt cx="0" cy="0"/>
        </a:xfrm>
      </p:grpSpPr>
      <p:sp>
        <p:nvSpPr>
          <p:cNvPr id="135" name="Google Shape;135;p47"/>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47"/>
          <p:cNvSpPr txBox="1">
            <a:spLocks noGrp="1"/>
          </p:cNvSpPr>
          <p:nvPr>
            <p:ph type="body" idx="1"/>
          </p:nvPr>
        </p:nvSpPr>
        <p:spPr>
          <a:xfrm>
            <a:off x="656022" y="1690688"/>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47"/>
          <p:cNvSpPr txBox="1">
            <a:spLocks noGrp="1"/>
          </p:cNvSpPr>
          <p:nvPr>
            <p:ph type="body" idx="2"/>
          </p:nvPr>
        </p:nvSpPr>
        <p:spPr>
          <a:xfrm>
            <a:off x="656021" y="2333624"/>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8" name="Google Shape;138;p47"/>
          <p:cNvGrpSpPr/>
          <p:nvPr/>
        </p:nvGrpSpPr>
        <p:grpSpPr>
          <a:xfrm>
            <a:off x="0" y="5303520"/>
            <a:ext cx="12192000" cy="1639827"/>
            <a:chOff x="0" y="5303520"/>
            <a:chExt cx="12192000" cy="1639827"/>
          </a:xfrm>
        </p:grpSpPr>
        <p:pic>
          <p:nvPicPr>
            <p:cNvPr id="139" name="Google Shape;139;p47"/>
            <p:cNvPicPr preferRelativeResize="0"/>
            <p:nvPr/>
          </p:nvPicPr>
          <p:blipFill rotWithShape="1">
            <a:blip r:embed="rId2">
              <a:alphaModFix amt="20000"/>
            </a:blip>
            <a:srcRect l="59836" t="10673" r="12104" b="6770"/>
            <a:stretch/>
          </p:blipFill>
          <p:spPr>
            <a:xfrm rot="5400000">
              <a:off x="2302155" y="3001365"/>
              <a:ext cx="1639827" cy="6244138"/>
            </a:xfrm>
            <a:prstGeom prst="rect">
              <a:avLst/>
            </a:prstGeom>
            <a:noFill/>
            <a:ln>
              <a:noFill/>
            </a:ln>
          </p:spPr>
        </p:pic>
        <p:pic>
          <p:nvPicPr>
            <p:cNvPr id="140" name="Google Shape;140;p47"/>
            <p:cNvPicPr preferRelativeResize="0"/>
            <p:nvPr/>
          </p:nvPicPr>
          <p:blipFill rotWithShape="1">
            <a:blip r:embed="rId2">
              <a:alphaModFix amt="20000"/>
            </a:blip>
            <a:srcRect l="60063" t="10673" r="11953" b="6770"/>
            <a:stretch/>
          </p:blipFill>
          <p:spPr>
            <a:xfrm rot="5400000">
              <a:off x="8439135" y="3108523"/>
              <a:ext cx="1557867" cy="5947862"/>
            </a:xfrm>
            <a:prstGeom prst="rect">
              <a:avLst/>
            </a:prstGeom>
            <a:noFill/>
            <a:ln>
              <a:noFill/>
            </a:ln>
          </p:spPr>
        </p:pic>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mp; Two Column - Green">
  <p:cSld name="Title &amp; Two Column - Green">
    <p:spTree>
      <p:nvGrpSpPr>
        <p:cNvPr id="1" name="Shape 180"/>
        <p:cNvGrpSpPr/>
        <p:nvPr/>
      </p:nvGrpSpPr>
      <p:grpSpPr>
        <a:xfrm>
          <a:off x="0" y="0"/>
          <a:ext cx="0" cy="0"/>
          <a:chOff x="0" y="0"/>
          <a:chExt cx="0" cy="0"/>
        </a:xfrm>
      </p:grpSpPr>
      <p:sp>
        <p:nvSpPr>
          <p:cNvPr id="181" name="Google Shape;181;p51"/>
          <p:cNvSpPr/>
          <p:nvPr/>
        </p:nvSpPr>
        <p:spPr>
          <a:xfrm>
            <a:off x="0" y="0"/>
            <a:ext cx="12192000" cy="160934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82" name="Google Shape;182;p51"/>
          <p:cNvGrpSpPr/>
          <p:nvPr/>
        </p:nvGrpSpPr>
        <p:grpSpPr>
          <a:xfrm>
            <a:off x="-208788" y="0"/>
            <a:ext cx="12609576" cy="2174490"/>
            <a:chOff x="0" y="5043119"/>
            <a:chExt cx="12192000" cy="1814883"/>
          </a:xfrm>
        </p:grpSpPr>
        <p:pic>
          <p:nvPicPr>
            <p:cNvPr id="183" name="Google Shape;183;p51"/>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184" name="Google Shape;184;p51"/>
            <p:cNvPicPr preferRelativeResize="0"/>
            <p:nvPr/>
          </p:nvPicPr>
          <p:blipFill rotWithShape="1">
            <a:blip r:embed="rId2">
              <a:alphaModFix amt="20000"/>
            </a:blip>
            <a:srcRect l="54597" t="31445" r="16826" b="9029"/>
            <a:stretch/>
          </p:blipFill>
          <p:spPr>
            <a:xfrm rot="5400000">
              <a:off x="8435259" y="3077812"/>
              <a:ext cx="1791433" cy="5722047"/>
            </a:xfrm>
            <a:prstGeom prst="rect">
              <a:avLst/>
            </a:prstGeom>
            <a:noFill/>
            <a:ln>
              <a:noFill/>
            </a:ln>
          </p:spPr>
        </p:pic>
      </p:grpSp>
      <p:cxnSp>
        <p:nvCxnSpPr>
          <p:cNvPr id="185" name="Google Shape;185;p51"/>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186" name="Google Shape;186;p51"/>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7" name="Google Shape;187;p51"/>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51"/>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51"/>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51"/>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51"/>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51"/>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 Colored Background - Blue">
  <p:cSld name="Title on Colored Background - Blue">
    <p:spTree>
      <p:nvGrpSpPr>
        <p:cNvPr id="1" name="Shape 193"/>
        <p:cNvGrpSpPr/>
        <p:nvPr/>
      </p:nvGrpSpPr>
      <p:grpSpPr>
        <a:xfrm>
          <a:off x="0" y="0"/>
          <a:ext cx="0" cy="0"/>
          <a:chOff x="0" y="0"/>
          <a:chExt cx="0" cy="0"/>
        </a:xfrm>
      </p:grpSpPr>
      <p:sp>
        <p:nvSpPr>
          <p:cNvPr id="194" name="Google Shape;194;p52"/>
          <p:cNvSpPr/>
          <p:nvPr/>
        </p:nvSpPr>
        <p:spPr>
          <a:xfrm>
            <a:off x="0" y="3541"/>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5" name="Google Shape;195;p52"/>
          <p:cNvSpPr/>
          <p:nvPr/>
        </p:nvSpPr>
        <p:spPr>
          <a:xfrm>
            <a:off x="1941095" y="2837119"/>
            <a:ext cx="8293768" cy="1094802"/>
          </a:xfrm>
          <a:prstGeom prst="rect">
            <a:avLst/>
          </a:prstGeom>
          <a:noFill/>
          <a:ln w="571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p52"/>
          <p:cNvSpPr/>
          <p:nvPr/>
        </p:nvSpPr>
        <p:spPr>
          <a:xfrm>
            <a:off x="2610678" y="2502568"/>
            <a:ext cx="6997148" cy="8021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7" name="Google Shape;197;p52"/>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198" name="Google Shape;198;p52"/>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52"/>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 Colored Background - Purple">
  <p:cSld name="Title on Colored Background - Purple">
    <p:spTree>
      <p:nvGrpSpPr>
        <p:cNvPr id="1" name="Shape 200"/>
        <p:cNvGrpSpPr/>
        <p:nvPr/>
      </p:nvGrpSpPr>
      <p:grpSpPr>
        <a:xfrm>
          <a:off x="0" y="0"/>
          <a:ext cx="0" cy="0"/>
          <a:chOff x="0" y="0"/>
          <a:chExt cx="0" cy="0"/>
        </a:xfrm>
      </p:grpSpPr>
      <p:sp>
        <p:nvSpPr>
          <p:cNvPr id="201" name="Google Shape;201;p53"/>
          <p:cNvSpPr/>
          <p:nvPr/>
        </p:nvSpPr>
        <p:spPr>
          <a:xfrm>
            <a:off x="0" y="3541"/>
            <a:ext cx="12192000" cy="6858000"/>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53"/>
          <p:cNvSpPr/>
          <p:nvPr/>
        </p:nvSpPr>
        <p:spPr>
          <a:xfrm>
            <a:off x="1941095" y="2837119"/>
            <a:ext cx="8293768" cy="1094802"/>
          </a:xfrm>
          <a:prstGeom prst="rect">
            <a:avLst/>
          </a:prstGeom>
          <a:no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3" name="Google Shape;203;p53"/>
          <p:cNvSpPr/>
          <p:nvPr/>
        </p:nvSpPr>
        <p:spPr>
          <a:xfrm>
            <a:off x="2610678" y="2502568"/>
            <a:ext cx="6997148" cy="802106"/>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4" name="Google Shape;204;p53"/>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205" name="Google Shape;205;p53"/>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53"/>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 Colored Background - Teal">
  <p:cSld name="Title on Colored Background - Teal">
    <p:spTree>
      <p:nvGrpSpPr>
        <p:cNvPr id="1" name="Shape 207"/>
        <p:cNvGrpSpPr/>
        <p:nvPr/>
      </p:nvGrpSpPr>
      <p:grpSpPr>
        <a:xfrm>
          <a:off x="0" y="0"/>
          <a:ext cx="0" cy="0"/>
          <a:chOff x="0" y="0"/>
          <a:chExt cx="0" cy="0"/>
        </a:xfrm>
      </p:grpSpPr>
      <p:sp>
        <p:nvSpPr>
          <p:cNvPr id="208" name="Google Shape;208;p54"/>
          <p:cNvSpPr/>
          <p:nvPr/>
        </p:nvSpPr>
        <p:spPr>
          <a:xfrm>
            <a:off x="0" y="3541"/>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9" name="Google Shape;209;p54"/>
          <p:cNvSpPr/>
          <p:nvPr/>
        </p:nvSpPr>
        <p:spPr>
          <a:xfrm>
            <a:off x="1941095" y="2837119"/>
            <a:ext cx="8293768" cy="1094802"/>
          </a:xfrm>
          <a:prstGeom prst="rect">
            <a:avLst/>
          </a:prstGeom>
          <a:noFill/>
          <a:ln w="571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0" name="Google Shape;210;p54"/>
          <p:cNvSpPr/>
          <p:nvPr/>
        </p:nvSpPr>
        <p:spPr>
          <a:xfrm>
            <a:off x="2610678" y="2502568"/>
            <a:ext cx="6997148" cy="80210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1" name="Google Shape;211;p54"/>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212" name="Google Shape;212;p54"/>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54"/>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 Colored Background - Green">
  <p:cSld name="Title on Colored Background - Green">
    <p:spTree>
      <p:nvGrpSpPr>
        <p:cNvPr id="1" name="Shape 214"/>
        <p:cNvGrpSpPr/>
        <p:nvPr/>
      </p:nvGrpSpPr>
      <p:grpSpPr>
        <a:xfrm>
          <a:off x="0" y="0"/>
          <a:ext cx="0" cy="0"/>
          <a:chOff x="0" y="0"/>
          <a:chExt cx="0" cy="0"/>
        </a:xfrm>
      </p:grpSpPr>
      <p:sp>
        <p:nvSpPr>
          <p:cNvPr id="215" name="Google Shape;215;p55"/>
          <p:cNvSpPr/>
          <p:nvPr/>
        </p:nvSpPr>
        <p:spPr>
          <a:xfrm>
            <a:off x="0" y="3541"/>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 name="Google Shape;216;p55"/>
          <p:cNvSpPr/>
          <p:nvPr/>
        </p:nvSpPr>
        <p:spPr>
          <a:xfrm>
            <a:off x="1941095" y="2837119"/>
            <a:ext cx="8293768" cy="1094802"/>
          </a:xfrm>
          <a:prstGeom prst="rect">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7" name="Google Shape;217;p55"/>
          <p:cNvSpPr/>
          <p:nvPr/>
        </p:nvSpPr>
        <p:spPr>
          <a:xfrm>
            <a:off x="2610678" y="2502568"/>
            <a:ext cx="6997148" cy="80210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8" name="Google Shape;218;p55"/>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219" name="Google Shape;219;p55"/>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55"/>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ext and object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ED6EC6-8674-AA45-B575-1A94E7672FBF}"/>
              </a:ext>
            </a:extLst>
          </p:cNvPr>
          <p:cNvSpPr>
            <a:spLocks noGrp="1"/>
          </p:cNvSpPr>
          <p:nvPr>
            <p:ph type="title"/>
          </p:nvPr>
        </p:nvSpPr>
        <p:spPr>
          <a:xfrm>
            <a:off x="1787856" y="365125"/>
            <a:ext cx="9565943" cy="1325563"/>
          </a:xfrm>
        </p:spPr>
        <p:txBody>
          <a:bodyPr/>
          <a:lstStyle>
            <a:lvl1pPr>
              <a:defRPr b="1">
                <a:solidFill>
                  <a:srgbClr val="415E7C"/>
                </a:solidFill>
              </a:defRPr>
            </a:lvl1pPr>
          </a:lstStyle>
          <a:p>
            <a:r>
              <a:rPr lang="es-MX" dirty="0"/>
              <a:t>Haz clic para modificar el estilo de título del patrón</a:t>
            </a:r>
            <a:endParaRPr lang="en-GB" dirty="0"/>
          </a:p>
        </p:txBody>
      </p:sp>
      <p:sp>
        <p:nvSpPr>
          <p:cNvPr id="3" name="Marcador de contenido 2">
            <a:extLst>
              <a:ext uri="{FF2B5EF4-FFF2-40B4-BE49-F238E27FC236}">
                <a16:creationId xmlns:a16="http://schemas.microsoft.com/office/drawing/2014/main" id="{B1F6877E-2A62-9940-81D0-447564C5592B}"/>
              </a:ext>
            </a:extLst>
          </p:cNvPr>
          <p:cNvSpPr>
            <a:spLocks noGrp="1"/>
          </p:cNvSpPr>
          <p:nvPr>
            <p:ph idx="1"/>
          </p:nvPr>
        </p:nvSpPr>
        <p:spPr>
          <a:xfrm>
            <a:off x="1787856" y="1825625"/>
            <a:ext cx="9565943"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grpSp>
        <p:nvGrpSpPr>
          <p:cNvPr id="21" name="Grupo 20">
            <a:extLst>
              <a:ext uri="{FF2B5EF4-FFF2-40B4-BE49-F238E27FC236}">
                <a16:creationId xmlns:a16="http://schemas.microsoft.com/office/drawing/2014/main" id="{105E4767-BD13-3D47-AFCB-7FE38103F401}"/>
              </a:ext>
            </a:extLst>
          </p:cNvPr>
          <p:cNvGrpSpPr/>
          <p:nvPr userDrawn="1"/>
        </p:nvGrpSpPr>
        <p:grpSpPr>
          <a:xfrm>
            <a:off x="0" y="118224"/>
            <a:ext cx="1313073" cy="6650279"/>
            <a:chOff x="0" y="118224"/>
            <a:chExt cx="1313073" cy="6650279"/>
          </a:xfrm>
        </p:grpSpPr>
        <p:pic>
          <p:nvPicPr>
            <p:cNvPr id="23" name="object 2">
              <a:extLst>
                <a:ext uri="{FF2B5EF4-FFF2-40B4-BE49-F238E27FC236}">
                  <a16:creationId xmlns:a16="http://schemas.microsoft.com/office/drawing/2014/main" id="{F04126EA-D86B-B543-B500-840EB7E401C9}"/>
                </a:ext>
              </a:extLst>
            </p:cNvPr>
            <p:cNvPicPr/>
            <p:nvPr/>
          </p:nvPicPr>
          <p:blipFill>
            <a:blip r:embed="rId2" cstate="print"/>
            <a:stretch>
              <a:fillRect/>
            </a:stretch>
          </p:blipFill>
          <p:spPr>
            <a:xfrm>
              <a:off x="6940" y="2275488"/>
              <a:ext cx="196075" cy="196088"/>
            </a:xfrm>
            <a:prstGeom prst="rect">
              <a:avLst/>
            </a:prstGeom>
          </p:spPr>
        </p:pic>
        <p:sp>
          <p:nvSpPr>
            <p:cNvPr id="24" name="object 3">
              <a:extLst>
                <a:ext uri="{FF2B5EF4-FFF2-40B4-BE49-F238E27FC236}">
                  <a16:creationId xmlns:a16="http://schemas.microsoft.com/office/drawing/2014/main" id="{61EECB41-6C07-0E44-82FD-71AFF867C423}"/>
                </a:ext>
              </a:extLst>
            </p:cNvPr>
            <p:cNvSpPr/>
            <p:nvPr/>
          </p:nvSpPr>
          <p:spPr>
            <a:xfrm>
              <a:off x="435820" y="1842935"/>
              <a:ext cx="657225" cy="657225"/>
            </a:xfrm>
            <a:custGeom>
              <a:avLst/>
              <a:gdLst/>
              <a:ahLst/>
              <a:cxnLst/>
              <a:rect l="l" t="t" r="r" b="b"/>
              <a:pathLst>
                <a:path w="657225" h="657225">
                  <a:moveTo>
                    <a:pt x="328599" y="0"/>
                  </a:moveTo>
                  <a:lnTo>
                    <a:pt x="280041" y="3562"/>
                  </a:lnTo>
                  <a:lnTo>
                    <a:pt x="233694" y="13912"/>
                  </a:lnTo>
                  <a:lnTo>
                    <a:pt x="190069" y="30540"/>
                  </a:lnTo>
                  <a:lnTo>
                    <a:pt x="149672" y="52938"/>
                  </a:lnTo>
                  <a:lnTo>
                    <a:pt x="113013" y="80599"/>
                  </a:lnTo>
                  <a:lnTo>
                    <a:pt x="80599" y="113013"/>
                  </a:lnTo>
                  <a:lnTo>
                    <a:pt x="52938" y="149672"/>
                  </a:lnTo>
                  <a:lnTo>
                    <a:pt x="30540" y="190069"/>
                  </a:lnTo>
                  <a:lnTo>
                    <a:pt x="13912" y="233694"/>
                  </a:lnTo>
                  <a:lnTo>
                    <a:pt x="3562" y="280041"/>
                  </a:lnTo>
                  <a:lnTo>
                    <a:pt x="0" y="328599"/>
                  </a:lnTo>
                  <a:lnTo>
                    <a:pt x="3562" y="377158"/>
                  </a:lnTo>
                  <a:lnTo>
                    <a:pt x="13912" y="423504"/>
                  </a:lnTo>
                  <a:lnTo>
                    <a:pt x="30540" y="467130"/>
                  </a:lnTo>
                  <a:lnTo>
                    <a:pt x="52938" y="507526"/>
                  </a:lnTo>
                  <a:lnTo>
                    <a:pt x="80599" y="544186"/>
                  </a:lnTo>
                  <a:lnTo>
                    <a:pt x="113013" y="576600"/>
                  </a:lnTo>
                  <a:lnTo>
                    <a:pt x="149672" y="604260"/>
                  </a:lnTo>
                  <a:lnTo>
                    <a:pt x="190069" y="626659"/>
                  </a:lnTo>
                  <a:lnTo>
                    <a:pt x="233694" y="643287"/>
                  </a:lnTo>
                  <a:lnTo>
                    <a:pt x="280041" y="653636"/>
                  </a:lnTo>
                  <a:lnTo>
                    <a:pt x="328599" y="657199"/>
                  </a:lnTo>
                  <a:lnTo>
                    <a:pt x="377158" y="653636"/>
                  </a:lnTo>
                  <a:lnTo>
                    <a:pt x="423504" y="643287"/>
                  </a:lnTo>
                  <a:lnTo>
                    <a:pt x="467130" y="626659"/>
                  </a:lnTo>
                  <a:lnTo>
                    <a:pt x="507526" y="604260"/>
                  </a:lnTo>
                  <a:lnTo>
                    <a:pt x="544186" y="576600"/>
                  </a:lnTo>
                  <a:lnTo>
                    <a:pt x="576600" y="544186"/>
                  </a:lnTo>
                  <a:lnTo>
                    <a:pt x="604260" y="507526"/>
                  </a:lnTo>
                  <a:lnTo>
                    <a:pt x="626659" y="467130"/>
                  </a:lnTo>
                  <a:lnTo>
                    <a:pt x="643287" y="423504"/>
                  </a:lnTo>
                  <a:lnTo>
                    <a:pt x="653636" y="377158"/>
                  </a:lnTo>
                  <a:lnTo>
                    <a:pt x="657199" y="328599"/>
                  </a:lnTo>
                  <a:lnTo>
                    <a:pt x="653636" y="280041"/>
                  </a:lnTo>
                  <a:lnTo>
                    <a:pt x="643287" y="233694"/>
                  </a:lnTo>
                  <a:lnTo>
                    <a:pt x="626659" y="190069"/>
                  </a:lnTo>
                  <a:lnTo>
                    <a:pt x="604260" y="149672"/>
                  </a:lnTo>
                  <a:lnTo>
                    <a:pt x="576600" y="113013"/>
                  </a:lnTo>
                  <a:lnTo>
                    <a:pt x="544186" y="80599"/>
                  </a:lnTo>
                  <a:lnTo>
                    <a:pt x="507526" y="52938"/>
                  </a:lnTo>
                  <a:lnTo>
                    <a:pt x="467130" y="30540"/>
                  </a:lnTo>
                  <a:lnTo>
                    <a:pt x="423504" y="13912"/>
                  </a:lnTo>
                  <a:lnTo>
                    <a:pt x="377158" y="3562"/>
                  </a:lnTo>
                  <a:lnTo>
                    <a:pt x="328599" y="0"/>
                  </a:lnTo>
                  <a:close/>
                </a:path>
              </a:pathLst>
            </a:custGeom>
            <a:solidFill>
              <a:srgbClr val="AD889F"/>
            </a:solidFill>
          </p:spPr>
          <p:txBody>
            <a:bodyPr wrap="square" lIns="0" tIns="0" rIns="0" bIns="0" rtlCol="0"/>
            <a:lstStyle/>
            <a:p>
              <a:endParaRPr/>
            </a:p>
          </p:txBody>
        </p:sp>
        <p:sp>
          <p:nvSpPr>
            <p:cNvPr id="25" name="object 4">
              <a:extLst>
                <a:ext uri="{FF2B5EF4-FFF2-40B4-BE49-F238E27FC236}">
                  <a16:creationId xmlns:a16="http://schemas.microsoft.com/office/drawing/2014/main" id="{6617C696-4F82-FD4D-96A0-ABF57B07AFC3}"/>
                </a:ext>
              </a:extLst>
            </p:cNvPr>
            <p:cNvSpPr/>
            <p:nvPr/>
          </p:nvSpPr>
          <p:spPr>
            <a:xfrm>
              <a:off x="0" y="3507418"/>
              <a:ext cx="675005" cy="734695"/>
            </a:xfrm>
            <a:custGeom>
              <a:avLst/>
              <a:gdLst/>
              <a:ahLst/>
              <a:cxnLst/>
              <a:rect l="l" t="t" r="r" b="b"/>
              <a:pathLst>
                <a:path w="675005" h="734695">
                  <a:moveTo>
                    <a:pt x="307557" y="0"/>
                  </a:moveTo>
                  <a:lnTo>
                    <a:pt x="261503" y="2860"/>
                  </a:lnTo>
                  <a:lnTo>
                    <a:pt x="217155" y="11212"/>
                  </a:lnTo>
                  <a:lnTo>
                    <a:pt x="174859" y="24713"/>
                  </a:lnTo>
                  <a:lnTo>
                    <a:pt x="134957" y="43017"/>
                  </a:lnTo>
                  <a:lnTo>
                    <a:pt x="97795" y="65780"/>
                  </a:lnTo>
                  <a:lnTo>
                    <a:pt x="63716" y="92660"/>
                  </a:lnTo>
                  <a:lnTo>
                    <a:pt x="33064" y="123311"/>
                  </a:lnTo>
                  <a:lnTo>
                    <a:pt x="6184" y="157389"/>
                  </a:lnTo>
                  <a:lnTo>
                    <a:pt x="0" y="167485"/>
                  </a:lnTo>
                  <a:lnTo>
                    <a:pt x="0" y="566832"/>
                  </a:lnTo>
                  <a:lnTo>
                    <a:pt x="33064" y="611008"/>
                  </a:lnTo>
                  <a:lnTo>
                    <a:pt x="63716" y="641660"/>
                  </a:lnTo>
                  <a:lnTo>
                    <a:pt x="97795" y="668541"/>
                  </a:lnTo>
                  <a:lnTo>
                    <a:pt x="134957" y="691306"/>
                  </a:lnTo>
                  <a:lnTo>
                    <a:pt x="174859" y="709611"/>
                  </a:lnTo>
                  <a:lnTo>
                    <a:pt x="217155" y="723112"/>
                  </a:lnTo>
                  <a:lnTo>
                    <a:pt x="261503" y="731465"/>
                  </a:lnTo>
                  <a:lnTo>
                    <a:pt x="307557" y="734326"/>
                  </a:lnTo>
                  <a:lnTo>
                    <a:pt x="353613" y="731465"/>
                  </a:lnTo>
                  <a:lnTo>
                    <a:pt x="397963" y="723112"/>
                  </a:lnTo>
                  <a:lnTo>
                    <a:pt x="440261" y="709611"/>
                  </a:lnTo>
                  <a:lnTo>
                    <a:pt x="480164" y="691306"/>
                  </a:lnTo>
                  <a:lnTo>
                    <a:pt x="517328" y="668541"/>
                  </a:lnTo>
                  <a:lnTo>
                    <a:pt x="551408" y="641660"/>
                  </a:lnTo>
                  <a:lnTo>
                    <a:pt x="582061" y="611008"/>
                  </a:lnTo>
                  <a:lnTo>
                    <a:pt x="608941" y="576928"/>
                  </a:lnTo>
                  <a:lnTo>
                    <a:pt x="631706" y="539764"/>
                  </a:lnTo>
                  <a:lnTo>
                    <a:pt x="650012" y="499861"/>
                  </a:lnTo>
                  <a:lnTo>
                    <a:pt x="663513" y="457563"/>
                  </a:lnTo>
                  <a:lnTo>
                    <a:pt x="671866" y="413213"/>
                  </a:lnTo>
                  <a:lnTo>
                    <a:pt x="674726" y="367157"/>
                  </a:lnTo>
                  <a:lnTo>
                    <a:pt x="671866" y="321100"/>
                  </a:lnTo>
                  <a:lnTo>
                    <a:pt x="663513" y="276751"/>
                  </a:lnTo>
                  <a:lnTo>
                    <a:pt x="650012" y="234454"/>
                  </a:lnTo>
                  <a:lnTo>
                    <a:pt x="631706" y="194552"/>
                  </a:lnTo>
                  <a:lnTo>
                    <a:pt x="608941" y="157389"/>
                  </a:lnTo>
                  <a:lnTo>
                    <a:pt x="582061" y="123311"/>
                  </a:lnTo>
                  <a:lnTo>
                    <a:pt x="551408" y="92660"/>
                  </a:lnTo>
                  <a:lnTo>
                    <a:pt x="517328" y="65780"/>
                  </a:lnTo>
                  <a:lnTo>
                    <a:pt x="480164" y="43017"/>
                  </a:lnTo>
                  <a:lnTo>
                    <a:pt x="440261" y="24713"/>
                  </a:lnTo>
                  <a:lnTo>
                    <a:pt x="397963" y="11212"/>
                  </a:lnTo>
                  <a:lnTo>
                    <a:pt x="353613" y="2860"/>
                  </a:lnTo>
                  <a:lnTo>
                    <a:pt x="307557" y="0"/>
                  </a:lnTo>
                  <a:close/>
                </a:path>
              </a:pathLst>
            </a:custGeom>
            <a:solidFill>
              <a:srgbClr val="8AC984"/>
            </a:solidFill>
          </p:spPr>
          <p:txBody>
            <a:bodyPr wrap="square" lIns="0" tIns="0" rIns="0" bIns="0" rtlCol="0"/>
            <a:lstStyle/>
            <a:p>
              <a:endParaRPr/>
            </a:p>
          </p:txBody>
        </p:sp>
        <p:sp>
          <p:nvSpPr>
            <p:cNvPr id="26" name="object 5">
              <a:extLst>
                <a:ext uri="{FF2B5EF4-FFF2-40B4-BE49-F238E27FC236}">
                  <a16:creationId xmlns:a16="http://schemas.microsoft.com/office/drawing/2014/main" id="{9DB2AB06-D17B-6C46-91EC-071A4E3FD329}"/>
                </a:ext>
              </a:extLst>
            </p:cNvPr>
            <p:cNvSpPr/>
            <p:nvPr/>
          </p:nvSpPr>
          <p:spPr>
            <a:xfrm>
              <a:off x="0" y="4506305"/>
              <a:ext cx="1028700" cy="1167130"/>
            </a:xfrm>
            <a:custGeom>
              <a:avLst/>
              <a:gdLst/>
              <a:ahLst/>
              <a:cxnLst/>
              <a:rect l="l" t="t" r="r" b="b"/>
              <a:pathLst>
                <a:path w="1028700" h="1167129">
                  <a:moveTo>
                    <a:pt x="445175" y="0"/>
                  </a:moveTo>
                  <a:lnTo>
                    <a:pt x="397318" y="1934"/>
                  </a:lnTo>
                  <a:lnTo>
                    <a:pt x="350527" y="7636"/>
                  </a:lnTo>
                  <a:lnTo>
                    <a:pt x="304952" y="16957"/>
                  </a:lnTo>
                  <a:lnTo>
                    <a:pt x="260742" y="29746"/>
                  </a:lnTo>
                  <a:lnTo>
                    <a:pt x="218049" y="45853"/>
                  </a:lnTo>
                  <a:lnTo>
                    <a:pt x="177021" y="65128"/>
                  </a:lnTo>
                  <a:lnTo>
                    <a:pt x="137810" y="87420"/>
                  </a:lnTo>
                  <a:lnTo>
                    <a:pt x="100565" y="112580"/>
                  </a:lnTo>
                  <a:lnTo>
                    <a:pt x="65437" y="140456"/>
                  </a:lnTo>
                  <a:lnTo>
                    <a:pt x="32576" y="170900"/>
                  </a:lnTo>
                  <a:lnTo>
                    <a:pt x="2132" y="203761"/>
                  </a:lnTo>
                  <a:lnTo>
                    <a:pt x="0" y="206448"/>
                  </a:lnTo>
                  <a:lnTo>
                    <a:pt x="0" y="960539"/>
                  </a:lnTo>
                  <a:lnTo>
                    <a:pt x="32576" y="996087"/>
                  </a:lnTo>
                  <a:lnTo>
                    <a:pt x="65437" y="1026532"/>
                  </a:lnTo>
                  <a:lnTo>
                    <a:pt x="100565" y="1054409"/>
                  </a:lnTo>
                  <a:lnTo>
                    <a:pt x="137810" y="1079569"/>
                  </a:lnTo>
                  <a:lnTo>
                    <a:pt x="177021" y="1101861"/>
                  </a:lnTo>
                  <a:lnTo>
                    <a:pt x="218049" y="1121136"/>
                  </a:lnTo>
                  <a:lnTo>
                    <a:pt x="260742" y="1137243"/>
                  </a:lnTo>
                  <a:lnTo>
                    <a:pt x="304952" y="1150032"/>
                  </a:lnTo>
                  <a:lnTo>
                    <a:pt x="350527" y="1159353"/>
                  </a:lnTo>
                  <a:lnTo>
                    <a:pt x="397318" y="1165056"/>
                  </a:lnTo>
                  <a:lnTo>
                    <a:pt x="445175" y="1166990"/>
                  </a:lnTo>
                  <a:lnTo>
                    <a:pt x="493032" y="1165056"/>
                  </a:lnTo>
                  <a:lnTo>
                    <a:pt x="539823" y="1159353"/>
                  </a:lnTo>
                  <a:lnTo>
                    <a:pt x="585398" y="1150032"/>
                  </a:lnTo>
                  <a:lnTo>
                    <a:pt x="629608" y="1137243"/>
                  </a:lnTo>
                  <a:lnTo>
                    <a:pt x="672302" y="1121136"/>
                  </a:lnTo>
                  <a:lnTo>
                    <a:pt x="713329" y="1101861"/>
                  </a:lnTo>
                  <a:lnTo>
                    <a:pt x="752540" y="1079569"/>
                  </a:lnTo>
                  <a:lnTo>
                    <a:pt x="789785" y="1054409"/>
                  </a:lnTo>
                  <a:lnTo>
                    <a:pt x="824913" y="1026532"/>
                  </a:lnTo>
                  <a:lnTo>
                    <a:pt x="857774" y="996087"/>
                  </a:lnTo>
                  <a:lnTo>
                    <a:pt x="888219" y="963226"/>
                  </a:lnTo>
                  <a:lnTo>
                    <a:pt x="916096" y="928098"/>
                  </a:lnTo>
                  <a:lnTo>
                    <a:pt x="941256" y="890854"/>
                  </a:lnTo>
                  <a:lnTo>
                    <a:pt x="963548" y="851642"/>
                  </a:lnTo>
                  <a:lnTo>
                    <a:pt x="982823" y="810615"/>
                  </a:lnTo>
                  <a:lnTo>
                    <a:pt x="998930" y="767921"/>
                  </a:lnTo>
                  <a:lnTo>
                    <a:pt x="1011719" y="723712"/>
                  </a:lnTo>
                  <a:lnTo>
                    <a:pt x="1021040" y="678136"/>
                  </a:lnTo>
                  <a:lnTo>
                    <a:pt x="1026742" y="631345"/>
                  </a:lnTo>
                  <a:lnTo>
                    <a:pt x="1028677" y="583488"/>
                  </a:lnTo>
                  <a:lnTo>
                    <a:pt x="1026742" y="535633"/>
                  </a:lnTo>
                  <a:lnTo>
                    <a:pt x="1021040" y="488844"/>
                  </a:lnTo>
                  <a:lnTo>
                    <a:pt x="1011719" y="443270"/>
                  </a:lnTo>
                  <a:lnTo>
                    <a:pt x="998930" y="399062"/>
                  </a:lnTo>
                  <a:lnTo>
                    <a:pt x="982823" y="356369"/>
                  </a:lnTo>
                  <a:lnTo>
                    <a:pt x="963548" y="315343"/>
                  </a:lnTo>
                  <a:lnTo>
                    <a:pt x="941256" y="276132"/>
                  </a:lnTo>
                  <a:lnTo>
                    <a:pt x="916096" y="238888"/>
                  </a:lnTo>
                  <a:lnTo>
                    <a:pt x="888219" y="203761"/>
                  </a:lnTo>
                  <a:lnTo>
                    <a:pt x="857774" y="170900"/>
                  </a:lnTo>
                  <a:lnTo>
                    <a:pt x="824913" y="140456"/>
                  </a:lnTo>
                  <a:lnTo>
                    <a:pt x="789785" y="112580"/>
                  </a:lnTo>
                  <a:lnTo>
                    <a:pt x="752540" y="87420"/>
                  </a:lnTo>
                  <a:lnTo>
                    <a:pt x="713329" y="65128"/>
                  </a:lnTo>
                  <a:lnTo>
                    <a:pt x="672302" y="45853"/>
                  </a:lnTo>
                  <a:lnTo>
                    <a:pt x="629608" y="29746"/>
                  </a:lnTo>
                  <a:lnTo>
                    <a:pt x="585398" y="16957"/>
                  </a:lnTo>
                  <a:lnTo>
                    <a:pt x="539823" y="7636"/>
                  </a:lnTo>
                  <a:lnTo>
                    <a:pt x="493032" y="1934"/>
                  </a:lnTo>
                  <a:lnTo>
                    <a:pt x="445175" y="0"/>
                  </a:lnTo>
                  <a:close/>
                </a:path>
              </a:pathLst>
            </a:custGeom>
            <a:solidFill>
              <a:srgbClr val="1EA1A0"/>
            </a:solidFill>
          </p:spPr>
          <p:txBody>
            <a:bodyPr wrap="square" lIns="0" tIns="0" rIns="0" bIns="0" rtlCol="0"/>
            <a:lstStyle/>
            <a:p>
              <a:endParaRPr/>
            </a:p>
          </p:txBody>
        </p:sp>
        <p:sp>
          <p:nvSpPr>
            <p:cNvPr id="27" name="object 6">
              <a:extLst>
                <a:ext uri="{FF2B5EF4-FFF2-40B4-BE49-F238E27FC236}">
                  <a16:creationId xmlns:a16="http://schemas.microsoft.com/office/drawing/2014/main" id="{20539240-E78E-4F41-ACAD-72CF4BE4DA18}"/>
                </a:ext>
              </a:extLst>
            </p:cNvPr>
            <p:cNvSpPr/>
            <p:nvPr/>
          </p:nvSpPr>
          <p:spPr>
            <a:xfrm>
              <a:off x="0" y="5923953"/>
              <a:ext cx="816610" cy="844550"/>
            </a:xfrm>
            <a:custGeom>
              <a:avLst/>
              <a:gdLst/>
              <a:ahLst/>
              <a:cxnLst/>
              <a:rect l="l" t="t" r="r" b="b"/>
              <a:pathLst>
                <a:path w="816610" h="844550">
                  <a:moveTo>
                    <a:pt x="394093" y="0"/>
                  </a:moveTo>
                  <a:lnTo>
                    <a:pt x="344856" y="2840"/>
                  </a:lnTo>
                  <a:lnTo>
                    <a:pt x="297288" y="11150"/>
                  </a:lnTo>
                  <a:lnTo>
                    <a:pt x="251704" y="24613"/>
                  </a:lnTo>
                  <a:lnTo>
                    <a:pt x="208422" y="42913"/>
                  </a:lnTo>
                  <a:lnTo>
                    <a:pt x="167758" y="65731"/>
                  </a:lnTo>
                  <a:lnTo>
                    <a:pt x="130030" y="92752"/>
                  </a:lnTo>
                  <a:lnTo>
                    <a:pt x="95554" y="123659"/>
                  </a:lnTo>
                  <a:lnTo>
                    <a:pt x="64647" y="158135"/>
                  </a:lnTo>
                  <a:lnTo>
                    <a:pt x="37626" y="195863"/>
                  </a:lnTo>
                  <a:lnTo>
                    <a:pt x="14808" y="236527"/>
                  </a:lnTo>
                  <a:lnTo>
                    <a:pt x="0" y="271551"/>
                  </a:lnTo>
                  <a:lnTo>
                    <a:pt x="0" y="572845"/>
                  </a:lnTo>
                  <a:lnTo>
                    <a:pt x="37626" y="648533"/>
                  </a:lnTo>
                  <a:lnTo>
                    <a:pt x="64647" y="686261"/>
                  </a:lnTo>
                  <a:lnTo>
                    <a:pt x="95554" y="720737"/>
                  </a:lnTo>
                  <a:lnTo>
                    <a:pt x="130030" y="751644"/>
                  </a:lnTo>
                  <a:lnTo>
                    <a:pt x="167758" y="778665"/>
                  </a:lnTo>
                  <a:lnTo>
                    <a:pt x="208422" y="801484"/>
                  </a:lnTo>
                  <a:lnTo>
                    <a:pt x="251704" y="819783"/>
                  </a:lnTo>
                  <a:lnTo>
                    <a:pt x="297288" y="833246"/>
                  </a:lnTo>
                  <a:lnTo>
                    <a:pt x="344856" y="841557"/>
                  </a:lnTo>
                  <a:lnTo>
                    <a:pt x="394093" y="844397"/>
                  </a:lnTo>
                  <a:lnTo>
                    <a:pt x="443330" y="841557"/>
                  </a:lnTo>
                  <a:lnTo>
                    <a:pt x="490899" y="833246"/>
                  </a:lnTo>
                  <a:lnTo>
                    <a:pt x="536483" y="819783"/>
                  </a:lnTo>
                  <a:lnTo>
                    <a:pt x="579765" y="801484"/>
                  </a:lnTo>
                  <a:lnTo>
                    <a:pt x="620428" y="778665"/>
                  </a:lnTo>
                  <a:lnTo>
                    <a:pt x="658156" y="751644"/>
                  </a:lnTo>
                  <a:lnTo>
                    <a:pt x="692632" y="720737"/>
                  </a:lnTo>
                  <a:lnTo>
                    <a:pt x="723539" y="686261"/>
                  </a:lnTo>
                  <a:lnTo>
                    <a:pt x="750560" y="648533"/>
                  </a:lnTo>
                  <a:lnTo>
                    <a:pt x="773379" y="607870"/>
                  </a:lnTo>
                  <a:lnTo>
                    <a:pt x="791678" y="564588"/>
                  </a:lnTo>
                  <a:lnTo>
                    <a:pt x="805141" y="519004"/>
                  </a:lnTo>
                  <a:lnTo>
                    <a:pt x="813452" y="471435"/>
                  </a:lnTo>
                  <a:lnTo>
                    <a:pt x="816292" y="422198"/>
                  </a:lnTo>
                  <a:lnTo>
                    <a:pt x="813452" y="372961"/>
                  </a:lnTo>
                  <a:lnTo>
                    <a:pt x="805141" y="325393"/>
                  </a:lnTo>
                  <a:lnTo>
                    <a:pt x="791678" y="279809"/>
                  </a:lnTo>
                  <a:lnTo>
                    <a:pt x="773379" y="236527"/>
                  </a:lnTo>
                  <a:lnTo>
                    <a:pt x="750560" y="195863"/>
                  </a:lnTo>
                  <a:lnTo>
                    <a:pt x="723539" y="158135"/>
                  </a:lnTo>
                  <a:lnTo>
                    <a:pt x="692632" y="123659"/>
                  </a:lnTo>
                  <a:lnTo>
                    <a:pt x="658156" y="92752"/>
                  </a:lnTo>
                  <a:lnTo>
                    <a:pt x="620428" y="65731"/>
                  </a:lnTo>
                  <a:lnTo>
                    <a:pt x="579765" y="42913"/>
                  </a:lnTo>
                  <a:lnTo>
                    <a:pt x="536483" y="24613"/>
                  </a:lnTo>
                  <a:lnTo>
                    <a:pt x="490899" y="11150"/>
                  </a:lnTo>
                  <a:lnTo>
                    <a:pt x="443330" y="2840"/>
                  </a:lnTo>
                  <a:lnTo>
                    <a:pt x="394093" y="0"/>
                  </a:lnTo>
                  <a:close/>
                </a:path>
              </a:pathLst>
            </a:custGeom>
            <a:solidFill>
              <a:srgbClr val="0C8AC5"/>
            </a:solidFill>
          </p:spPr>
          <p:txBody>
            <a:bodyPr wrap="square" lIns="0" tIns="0" rIns="0" bIns="0" rtlCol="0"/>
            <a:lstStyle/>
            <a:p>
              <a:endParaRPr/>
            </a:p>
          </p:txBody>
        </p:sp>
        <p:sp>
          <p:nvSpPr>
            <p:cNvPr id="28" name="object 7">
              <a:extLst>
                <a:ext uri="{FF2B5EF4-FFF2-40B4-BE49-F238E27FC236}">
                  <a16:creationId xmlns:a16="http://schemas.microsoft.com/office/drawing/2014/main" id="{7CEA53A2-08E6-4949-9A49-D65C67D77C69}"/>
                </a:ext>
              </a:extLst>
            </p:cNvPr>
            <p:cNvSpPr/>
            <p:nvPr/>
          </p:nvSpPr>
          <p:spPr>
            <a:xfrm>
              <a:off x="895737" y="5666113"/>
              <a:ext cx="343535" cy="343535"/>
            </a:xfrm>
            <a:custGeom>
              <a:avLst/>
              <a:gdLst/>
              <a:ahLst/>
              <a:cxnLst/>
              <a:rect l="l" t="t" r="r" b="b"/>
              <a:pathLst>
                <a:path w="343534" h="343535">
                  <a:moveTo>
                    <a:pt x="171678" y="0"/>
                  </a:moveTo>
                  <a:lnTo>
                    <a:pt x="126038" y="6132"/>
                  </a:lnTo>
                  <a:lnTo>
                    <a:pt x="85027" y="23439"/>
                  </a:lnTo>
                  <a:lnTo>
                    <a:pt x="50282" y="50284"/>
                  </a:lnTo>
                  <a:lnTo>
                    <a:pt x="23438" y="85031"/>
                  </a:lnTo>
                  <a:lnTo>
                    <a:pt x="6132" y="126046"/>
                  </a:lnTo>
                  <a:lnTo>
                    <a:pt x="0" y="171691"/>
                  </a:lnTo>
                  <a:lnTo>
                    <a:pt x="6132" y="217332"/>
                  </a:lnTo>
                  <a:lnTo>
                    <a:pt x="23438" y="258345"/>
                  </a:lnTo>
                  <a:lnTo>
                    <a:pt x="50282" y="293093"/>
                  </a:lnTo>
                  <a:lnTo>
                    <a:pt x="85027" y="319940"/>
                  </a:lnTo>
                  <a:lnTo>
                    <a:pt x="126038" y="337249"/>
                  </a:lnTo>
                  <a:lnTo>
                    <a:pt x="171678" y="343382"/>
                  </a:lnTo>
                  <a:lnTo>
                    <a:pt x="217319" y="337249"/>
                  </a:lnTo>
                  <a:lnTo>
                    <a:pt x="258332" y="319940"/>
                  </a:lnTo>
                  <a:lnTo>
                    <a:pt x="293081" y="293093"/>
                  </a:lnTo>
                  <a:lnTo>
                    <a:pt x="319928" y="258345"/>
                  </a:lnTo>
                  <a:lnTo>
                    <a:pt x="337236" y="217332"/>
                  </a:lnTo>
                  <a:lnTo>
                    <a:pt x="343369" y="171691"/>
                  </a:lnTo>
                  <a:lnTo>
                    <a:pt x="337236" y="126046"/>
                  </a:lnTo>
                  <a:lnTo>
                    <a:pt x="319928" y="85031"/>
                  </a:lnTo>
                  <a:lnTo>
                    <a:pt x="293081" y="50284"/>
                  </a:lnTo>
                  <a:lnTo>
                    <a:pt x="258332" y="23439"/>
                  </a:lnTo>
                  <a:lnTo>
                    <a:pt x="217319" y="6132"/>
                  </a:lnTo>
                  <a:lnTo>
                    <a:pt x="171678" y="0"/>
                  </a:lnTo>
                  <a:close/>
                </a:path>
              </a:pathLst>
            </a:custGeom>
            <a:solidFill>
              <a:srgbClr val="0C8AC5"/>
            </a:solidFill>
          </p:spPr>
          <p:txBody>
            <a:bodyPr wrap="square" lIns="0" tIns="0" rIns="0" bIns="0" rtlCol="0"/>
            <a:lstStyle/>
            <a:p>
              <a:endParaRPr/>
            </a:p>
          </p:txBody>
        </p:sp>
        <p:sp>
          <p:nvSpPr>
            <p:cNvPr id="29" name="object 8">
              <a:extLst>
                <a:ext uri="{FF2B5EF4-FFF2-40B4-BE49-F238E27FC236}">
                  <a16:creationId xmlns:a16="http://schemas.microsoft.com/office/drawing/2014/main" id="{669DD8B9-1481-AA4D-B9D6-085C8A0052B9}"/>
                </a:ext>
              </a:extLst>
            </p:cNvPr>
            <p:cNvSpPr/>
            <p:nvPr/>
          </p:nvSpPr>
          <p:spPr>
            <a:xfrm>
              <a:off x="788563" y="3390832"/>
              <a:ext cx="524510" cy="524510"/>
            </a:xfrm>
            <a:custGeom>
              <a:avLst/>
              <a:gdLst/>
              <a:ahLst/>
              <a:cxnLst/>
              <a:rect l="l" t="t" r="r" b="b"/>
              <a:pathLst>
                <a:path w="524510" h="524510">
                  <a:moveTo>
                    <a:pt x="262026" y="0"/>
                  </a:moveTo>
                  <a:lnTo>
                    <a:pt x="214925" y="4221"/>
                  </a:lnTo>
                  <a:lnTo>
                    <a:pt x="170595" y="16391"/>
                  </a:lnTo>
                  <a:lnTo>
                    <a:pt x="129775" y="35770"/>
                  </a:lnTo>
                  <a:lnTo>
                    <a:pt x="93204" y="61618"/>
                  </a:lnTo>
                  <a:lnTo>
                    <a:pt x="61624" y="93197"/>
                  </a:lnTo>
                  <a:lnTo>
                    <a:pt x="35773" y="129765"/>
                  </a:lnTo>
                  <a:lnTo>
                    <a:pt x="16392" y="170584"/>
                  </a:lnTo>
                  <a:lnTo>
                    <a:pt x="4221" y="214913"/>
                  </a:lnTo>
                  <a:lnTo>
                    <a:pt x="0" y="262013"/>
                  </a:lnTo>
                  <a:lnTo>
                    <a:pt x="4221" y="309114"/>
                  </a:lnTo>
                  <a:lnTo>
                    <a:pt x="16392" y="353444"/>
                  </a:lnTo>
                  <a:lnTo>
                    <a:pt x="35773" y="394264"/>
                  </a:lnTo>
                  <a:lnTo>
                    <a:pt x="61624" y="430835"/>
                  </a:lnTo>
                  <a:lnTo>
                    <a:pt x="93204" y="462415"/>
                  </a:lnTo>
                  <a:lnTo>
                    <a:pt x="129775" y="488266"/>
                  </a:lnTo>
                  <a:lnTo>
                    <a:pt x="170595" y="507647"/>
                  </a:lnTo>
                  <a:lnTo>
                    <a:pt x="214925" y="519818"/>
                  </a:lnTo>
                  <a:lnTo>
                    <a:pt x="262026" y="524040"/>
                  </a:lnTo>
                  <a:lnTo>
                    <a:pt x="309123" y="519818"/>
                  </a:lnTo>
                  <a:lnTo>
                    <a:pt x="353450" y="507647"/>
                  </a:lnTo>
                  <a:lnTo>
                    <a:pt x="394268" y="488266"/>
                  </a:lnTo>
                  <a:lnTo>
                    <a:pt x="430837" y="462415"/>
                  </a:lnTo>
                  <a:lnTo>
                    <a:pt x="462416" y="430835"/>
                  </a:lnTo>
                  <a:lnTo>
                    <a:pt x="488267" y="394264"/>
                  </a:lnTo>
                  <a:lnTo>
                    <a:pt x="507647" y="353444"/>
                  </a:lnTo>
                  <a:lnTo>
                    <a:pt x="519818" y="309114"/>
                  </a:lnTo>
                  <a:lnTo>
                    <a:pt x="524040" y="262013"/>
                  </a:lnTo>
                  <a:lnTo>
                    <a:pt x="519818" y="214913"/>
                  </a:lnTo>
                  <a:lnTo>
                    <a:pt x="507647" y="170584"/>
                  </a:lnTo>
                  <a:lnTo>
                    <a:pt x="488267" y="129765"/>
                  </a:lnTo>
                  <a:lnTo>
                    <a:pt x="462416" y="93197"/>
                  </a:lnTo>
                  <a:lnTo>
                    <a:pt x="430837" y="61618"/>
                  </a:lnTo>
                  <a:lnTo>
                    <a:pt x="394268" y="35770"/>
                  </a:lnTo>
                  <a:lnTo>
                    <a:pt x="353450" y="16391"/>
                  </a:lnTo>
                  <a:lnTo>
                    <a:pt x="309123" y="4221"/>
                  </a:lnTo>
                  <a:lnTo>
                    <a:pt x="262026" y="0"/>
                  </a:lnTo>
                  <a:close/>
                </a:path>
              </a:pathLst>
            </a:custGeom>
            <a:solidFill>
              <a:srgbClr val="8AC984"/>
            </a:solidFill>
          </p:spPr>
          <p:txBody>
            <a:bodyPr wrap="square" lIns="0" tIns="0" rIns="0" bIns="0" rtlCol="0"/>
            <a:lstStyle/>
            <a:p>
              <a:endParaRPr/>
            </a:p>
          </p:txBody>
        </p:sp>
        <p:sp>
          <p:nvSpPr>
            <p:cNvPr id="30" name="object 9">
              <a:extLst>
                <a:ext uri="{FF2B5EF4-FFF2-40B4-BE49-F238E27FC236}">
                  <a16:creationId xmlns:a16="http://schemas.microsoft.com/office/drawing/2014/main" id="{C48AFCDB-E59F-9941-BFA9-4CE64E6EE045}"/>
                </a:ext>
              </a:extLst>
            </p:cNvPr>
            <p:cNvSpPr/>
            <p:nvPr/>
          </p:nvSpPr>
          <p:spPr>
            <a:xfrm>
              <a:off x="710570" y="4120818"/>
              <a:ext cx="343535" cy="343535"/>
            </a:xfrm>
            <a:custGeom>
              <a:avLst/>
              <a:gdLst/>
              <a:ahLst/>
              <a:cxnLst/>
              <a:rect l="l" t="t" r="r" b="b"/>
              <a:pathLst>
                <a:path w="343534" h="343535">
                  <a:moveTo>
                    <a:pt x="171678" y="0"/>
                  </a:moveTo>
                  <a:lnTo>
                    <a:pt x="126038" y="6133"/>
                  </a:lnTo>
                  <a:lnTo>
                    <a:pt x="85027" y="23441"/>
                  </a:lnTo>
                  <a:lnTo>
                    <a:pt x="50282" y="50288"/>
                  </a:lnTo>
                  <a:lnTo>
                    <a:pt x="23438" y="85037"/>
                  </a:lnTo>
                  <a:lnTo>
                    <a:pt x="6132" y="126050"/>
                  </a:lnTo>
                  <a:lnTo>
                    <a:pt x="0" y="171691"/>
                  </a:lnTo>
                  <a:lnTo>
                    <a:pt x="6132" y="217332"/>
                  </a:lnTo>
                  <a:lnTo>
                    <a:pt x="23438" y="258345"/>
                  </a:lnTo>
                  <a:lnTo>
                    <a:pt x="50282" y="293093"/>
                  </a:lnTo>
                  <a:lnTo>
                    <a:pt x="85027" y="319940"/>
                  </a:lnTo>
                  <a:lnTo>
                    <a:pt x="126038" y="337249"/>
                  </a:lnTo>
                  <a:lnTo>
                    <a:pt x="171678" y="343382"/>
                  </a:lnTo>
                  <a:lnTo>
                    <a:pt x="217323" y="337249"/>
                  </a:lnTo>
                  <a:lnTo>
                    <a:pt x="258338" y="319940"/>
                  </a:lnTo>
                  <a:lnTo>
                    <a:pt x="293085" y="293093"/>
                  </a:lnTo>
                  <a:lnTo>
                    <a:pt x="319930" y="258345"/>
                  </a:lnTo>
                  <a:lnTo>
                    <a:pt x="337237" y="217332"/>
                  </a:lnTo>
                  <a:lnTo>
                    <a:pt x="343369" y="171691"/>
                  </a:lnTo>
                  <a:lnTo>
                    <a:pt x="337237" y="126050"/>
                  </a:lnTo>
                  <a:lnTo>
                    <a:pt x="319930" y="85037"/>
                  </a:lnTo>
                  <a:lnTo>
                    <a:pt x="293085" y="50288"/>
                  </a:lnTo>
                  <a:lnTo>
                    <a:pt x="258338" y="23441"/>
                  </a:lnTo>
                  <a:lnTo>
                    <a:pt x="217323" y="6133"/>
                  </a:lnTo>
                  <a:lnTo>
                    <a:pt x="171678" y="0"/>
                  </a:lnTo>
                  <a:close/>
                </a:path>
              </a:pathLst>
            </a:custGeom>
            <a:solidFill>
              <a:srgbClr val="1EA1A0"/>
            </a:solidFill>
          </p:spPr>
          <p:txBody>
            <a:bodyPr wrap="square" lIns="0" tIns="0" rIns="0" bIns="0" rtlCol="0"/>
            <a:lstStyle/>
            <a:p>
              <a:endParaRPr/>
            </a:p>
          </p:txBody>
        </p:sp>
        <p:sp>
          <p:nvSpPr>
            <p:cNvPr id="31" name="object 10">
              <a:extLst>
                <a:ext uri="{FF2B5EF4-FFF2-40B4-BE49-F238E27FC236}">
                  <a16:creationId xmlns:a16="http://schemas.microsoft.com/office/drawing/2014/main" id="{6D3CD581-F9D5-CA4A-84A8-571E8BD3DC27}"/>
                </a:ext>
              </a:extLst>
            </p:cNvPr>
            <p:cNvSpPr/>
            <p:nvPr/>
          </p:nvSpPr>
          <p:spPr>
            <a:xfrm>
              <a:off x="0" y="2686642"/>
              <a:ext cx="552450" cy="687070"/>
            </a:xfrm>
            <a:custGeom>
              <a:avLst/>
              <a:gdLst/>
              <a:ahLst/>
              <a:cxnLst/>
              <a:rect l="l" t="t" r="r" b="b"/>
              <a:pathLst>
                <a:path w="552450" h="687070">
                  <a:moveTo>
                    <a:pt x="201425" y="0"/>
                  </a:moveTo>
                  <a:lnTo>
                    <a:pt x="156739" y="3909"/>
                  </a:lnTo>
                  <a:lnTo>
                    <a:pt x="112227" y="13863"/>
                  </a:lnTo>
                  <a:lnTo>
                    <a:pt x="68430" y="30068"/>
                  </a:lnTo>
                  <a:lnTo>
                    <a:pt x="27198" y="51993"/>
                  </a:lnTo>
                  <a:lnTo>
                    <a:pt x="0" y="71538"/>
                  </a:lnTo>
                  <a:lnTo>
                    <a:pt x="0" y="615233"/>
                  </a:lnTo>
                  <a:lnTo>
                    <a:pt x="46762" y="646057"/>
                  </a:lnTo>
                  <a:lnTo>
                    <a:pt x="86740" y="664269"/>
                  </a:lnTo>
                  <a:lnTo>
                    <a:pt x="128706" y="677260"/>
                  </a:lnTo>
                  <a:lnTo>
                    <a:pt x="172120" y="684824"/>
                  </a:lnTo>
                  <a:lnTo>
                    <a:pt x="216439" y="686754"/>
                  </a:lnTo>
                  <a:lnTo>
                    <a:pt x="261125" y="682845"/>
                  </a:lnTo>
                  <a:lnTo>
                    <a:pt x="305635" y="672891"/>
                  </a:lnTo>
                  <a:lnTo>
                    <a:pt x="349430" y="656686"/>
                  </a:lnTo>
                  <a:lnTo>
                    <a:pt x="390662" y="634760"/>
                  </a:lnTo>
                  <a:lnTo>
                    <a:pt x="427702" y="608143"/>
                  </a:lnTo>
                  <a:lnTo>
                    <a:pt x="460344" y="577375"/>
                  </a:lnTo>
                  <a:lnTo>
                    <a:pt x="488381" y="542997"/>
                  </a:lnTo>
                  <a:lnTo>
                    <a:pt x="511610" y="505549"/>
                  </a:lnTo>
                  <a:lnTo>
                    <a:pt x="529822" y="465571"/>
                  </a:lnTo>
                  <a:lnTo>
                    <a:pt x="542813" y="423606"/>
                  </a:lnTo>
                  <a:lnTo>
                    <a:pt x="550377" y="380193"/>
                  </a:lnTo>
                  <a:lnTo>
                    <a:pt x="552307" y="335872"/>
                  </a:lnTo>
                  <a:lnTo>
                    <a:pt x="548398" y="291186"/>
                  </a:lnTo>
                  <a:lnTo>
                    <a:pt x="538444" y="246674"/>
                  </a:lnTo>
                  <a:lnTo>
                    <a:pt x="522239" y="202877"/>
                  </a:lnTo>
                  <a:lnTo>
                    <a:pt x="500313" y="161645"/>
                  </a:lnTo>
                  <a:lnTo>
                    <a:pt x="473696" y="124605"/>
                  </a:lnTo>
                  <a:lnTo>
                    <a:pt x="442928" y="91963"/>
                  </a:lnTo>
                  <a:lnTo>
                    <a:pt x="408550" y="63925"/>
                  </a:lnTo>
                  <a:lnTo>
                    <a:pt x="371102" y="40697"/>
                  </a:lnTo>
                  <a:lnTo>
                    <a:pt x="331124" y="22484"/>
                  </a:lnTo>
                  <a:lnTo>
                    <a:pt x="289159" y="9493"/>
                  </a:lnTo>
                  <a:lnTo>
                    <a:pt x="245746" y="1930"/>
                  </a:lnTo>
                  <a:lnTo>
                    <a:pt x="201425" y="0"/>
                  </a:lnTo>
                  <a:close/>
                </a:path>
              </a:pathLst>
            </a:custGeom>
            <a:solidFill>
              <a:srgbClr val="41607C"/>
            </a:solidFill>
          </p:spPr>
          <p:txBody>
            <a:bodyPr wrap="square" lIns="0" tIns="0" rIns="0" bIns="0" rtlCol="0"/>
            <a:lstStyle/>
            <a:p>
              <a:endParaRPr/>
            </a:p>
          </p:txBody>
        </p:sp>
        <p:sp>
          <p:nvSpPr>
            <p:cNvPr id="32" name="object 11">
              <a:extLst>
                <a:ext uri="{FF2B5EF4-FFF2-40B4-BE49-F238E27FC236}">
                  <a16:creationId xmlns:a16="http://schemas.microsoft.com/office/drawing/2014/main" id="{02380E97-2639-BA46-B9B4-DDCAF13F27F9}"/>
                </a:ext>
              </a:extLst>
            </p:cNvPr>
            <p:cNvSpPr/>
            <p:nvPr/>
          </p:nvSpPr>
          <p:spPr>
            <a:xfrm>
              <a:off x="632360" y="2956092"/>
              <a:ext cx="341630" cy="341630"/>
            </a:xfrm>
            <a:custGeom>
              <a:avLst/>
              <a:gdLst/>
              <a:ahLst/>
              <a:cxnLst/>
              <a:rect l="l" t="t" r="r" b="b"/>
              <a:pathLst>
                <a:path w="341630" h="341629">
                  <a:moveTo>
                    <a:pt x="189129" y="0"/>
                  </a:moveTo>
                  <a:lnTo>
                    <a:pt x="144624" y="989"/>
                  </a:lnTo>
                  <a:lnTo>
                    <a:pt x="100467" y="14069"/>
                  </a:lnTo>
                  <a:lnTo>
                    <a:pt x="61334" y="38336"/>
                  </a:lnTo>
                  <a:lnTo>
                    <a:pt x="30995" y="70907"/>
                  </a:lnTo>
                  <a:lnTo>
                    <a:pt x="10276" y="109620"/>
                  </a:lnTo>
                  <a:lnTo>
                    <a:pt x="0" y="152311"/>
                  </a:lnTo>
                  <a:lnTo>
                    <a:pt x="989" y="196814"/>
                  </a:lnTo>
                  <a:lnTo>
                    <a:pt x="14069" y="240967"/>
                  </a:lnTo>
                  <a:lnTo>
                    <a:pt x="38340" y="280101"/>
                  </a:lnTo>
                  <a:lnTo>
                    <a:pt x="70913" y="310442"/>
                  </a:lnTo>
                  <a:lnTo>
                    <a:pt x="109627" y="331164"/>
                  </a:lnTo>
                  <a:lnTo>
                    <a:pt x="152317" y="341444"/>
                  </a:lnTo>
                  <a:lnTo>
                    <a:pt x="196822" y="340456"/>
                  </a:lnTo>
                  <a:lnTo>
                    <a:pt x="240980" y="327378"/>
                  </a:lnTo>
                  <a:lnTo>
                    <a:pt x="280113" y="303106"/>
                  </a:lnTo>
                  <a:lnTo>
                    <a:pt x="310451" y="270530"/>
                  </a:lnTo>
                  <a:lnTo>
                    <a:pt x="331170" y="231815"/>
                  </a:lnTo>
                  <a:lnTo>
                    <a:pt x="341447" y="189124"/>
                  </a:lnTo>
                  <a:lnTo>
                    <a:pt x="340457" y="144620"/>
                  </a:lnTo>
                  <a:lnTo>
                    <a:pt x="327378" y="100467"/>
                  </a:lnTo>
                  <a:lnTo>
                    <a:pt x="303107" y="61334"/>
                  </a:lnTo>
                  <a:lnTo>
                    <a:pt x="270533" y="30995"/>
                  </a:lnTo>
                  <a:lnTo>
                    <a:pt x="231820" y="10276"/>
                  </a:lnTo>
                  <a:lnTo>
                    <a:pt x="189129" y="0"/>
                  </a:lnTo>
                  <a:close/>
                </a:path>
              </a:pathLst>
            </a:custGeom>
            <a:solidFill>
              <a:srgbClr val="41607C"/>
            </a:solidFill>
          </p:spPr>
          <p:txBody>
            <a:bodyPr wrap="square" lIns="0" tIns="0" rIns="0" bIns="0" rtlCol="0"/>
            <a:lstStyle/>
            <a:p>
              <a:endParaRPr/>
            </a:p>
          </p:txBody>
        </p:sp>
        <p:sp>
          <p:nvSpPr>
            <p:cNvPr id="33" name="object 12">
              <a:extLst>
                <a:ext uri="{FF2B5EF4-FFF2-40B4-BE49-F238E27FC236}">
                  <a16:creationId xmlns:a16="http://schemas.microsoft.com/office/drawing/2014/main" id="{3660FDAB-77EB-E743-96F8-154C89E21428}"/>
                </a:ext>
              </a:extLst>
            </p:cNvPr>
            <p:cNvSpPr/>
            <p:nvPr/>
          </p:nvSpPr>
          <p:spPr>
            <a:xfrm>
              <a:off x="0" y="1551123"/>
              <a:ext cx="382905" cy="520700"/>
            </a:xfrm>
            <a:custGeom>
              <a:avLst/>
              <a:gdLst/>
              <a:ahLst/>
              <a:cxnLst/>
              <a:rect l="l" t="t" r="r" b="b"/>
              <a:pathLst>
                <a:path w="382905" h="520700">
                  <a:moveTo>
                    <a:pt x="136749" y="0"/>
                  </a:moveTo>
                  <a:lnTo>
                    <a:pt x="92227" y="1328"/>
                  </a:lnTo>
                  <a:lnTo>
                    <a:pt x="48197" y="10340"/>
                  </a:lnTo>
                  <a:lnTo>
                    <a:pt x="5691" y="27180"/>
                  </a:lnTo>
                  <a:lnTo>
                    <a:pt x="0" y="30715"/>
                  </a:lnTo>
                  <a:lnTo>
                    <a:pt x="0" y="489252"/>
                  </a:lnTo>
                  <a:lnTo>
                    <a:pt x="21729" y="500631"/>
                  </a:lnTo>
                  <a:lnTo>
                    <a:pt x="64143" y="514234"/>
                  </a:lnTo>
                  <a:lnTo>
                    <a:pt x="108127" y="520444"/>
                  </a:lnTo>
                  <a:lnTo>
                    <a:pt x="152650" y="519117"/>
                  </a:lnTo>
                  <a:lnTo>
                    <a:pt x="196682" y="510107"/>
                  </a:lnTo>
                  <a:lnTo>
                    <a:pt x="239191" y="493267"/>
                  </a:lnTo>
                  <a:lnTo>
                    <a:pt x="279148" y="468453"/>
                  </a:lnTo>
                  <a:lnTo>
                    <a:pt x="314052" y="436929"/>
                  </a:lnTo>
                  <a:lnTo>
                    <a:pt x="342000" y="400744"/>
                  </a:lnTo>
                  <a:lnTo>
                    <a:pt x="362847" y="360929"/>
                  </a:lnTo>
                  <a:lnTo>
                    <a:pt x="376448" y="318514"/>
                  </a:lnTo>
                  <a:lnTo>
                    <a:pt x="382658" y="274530"/>
                  </a:lnTo>
                  <a:lnTo>
                    <a:pt x="381330" y="230008"/>
                  </a:lnTo>
                  <a:lnTo>
                    <a:pt x="372320" y="185979"/>
                  </a:lnTo>
                  <a:lnTo>
                    <a:pt x="355483" y="143472"/>
                  </a:lnTo>
                  <a:lnTo>
                    <a:pt x="330672" y="103519"/>
                  </a:lnTo>
                  <a:lnTo>
                    <a:pt x="299148" y="68611"/>
                  </a:lnTo>
                  <a:lnTo>
                    <a:pt x="262963" y="40660"/>
                  </a:lnTo>
                  <a:lnTo>
                    <a:pt x="223148" y="19811"/>
                  </a:lnTo>
                  <a:lnTo>
                    <a:pt x="180733" y="6209"/>
                  </a:lnTo>
                  <a:lnTo>
                    <a:pt x="136749" y="0"/>
                  </a:lnTo>
                  <a:close/>
                </a:path>
              </a:pathLst>
            </a:custGeom>
            <a:solidFill>
              <a:srgbClr val="934C83"/>
            </a:solidFill>
          </p:spPr>
          <p:txBody>
            <a:bodyPr wrap="square" lIns="0" tIns="0" rIns="0" bIns="0" rtlCol="0"/>
            <a:lstStyle/>
            <a:p>
              <a:endParaRPr/>
            </a:p>
          </p:txBody>
        </p:sp>
        <p:sp>
          <p:nvSpPr>
            <p:cNvPr id="34" name="object 13">
              <a:extLst>
                <a:ext uri="{FF2B5EF4-FFF2-40B4-BE49-F238E27FC236}">
                  <a16:creationId xmlns:a16="http://schemas.microsoft.com/office/drawing/2014/main" id="{802C9638-BF31-7F4C-B3FC-A9DEB87A5163}"/>
                </a:ext>
              </a:extLst>
            </p:cNvPr>
            <p:cNvSpPr/>
            <p:nvPr/>
          </p:nvSpPr>
          <p:spPr>
            <a:xfrm>
              <a:off x="302763" y="1154378"/>
              <a:ext cx="351155" cy="351155"/>
            </a:xfrm>
            <a:custGeom>
              <a:avLst/>
              <a:gdLst/>
              <a:ahLst/>
              <a:cxnLst/>
              <a:rect l="l" t="t" r="r" b="b"/>
              <a:pathLst>
                <a:path w="351155" h="351155">
                  <a:moveTo>
                    <a:pt x="155013" y="0"/>
                  </a:moveTo>
                  <a:lnTo>
                    <a:pt x="110586" y="11146"/>
                  </a:lnTo>
                  <a:lnTo>
                    <a:pt x="69264" y="34345"/>
                  </a:lnTo>
                  <a:lnTo>
                    <a:pt x="35537" y="67624"/>
                  </a:lnTo>
                  <a:lnTo>
                    <a:pt x="12528" y="107227"/>
                  </a:lnTo>
                  <a:lnTo>
                    <a:pt x="572" y="150798"/>
                  </a:lnTo>
                  <a:lnTo>
                    <a:pt x="0" y="195976"/>
                  </a:lnTo>
                  <a:lnTo>
                    <a:pt x="11145" y="240406"/>
                  </a:lnTo>
                  <a:lnTo>
                    <a:pt x="34339" y="281728"/>
                  </a:lnTo>
                  <a:lnTo>
                    <a:pt x="67623" y="315456"/>
                  </a:lnTo>
                  <a:lnTo>
                    <a:pt x="107227" y="338464"/>
                  </a:lnTo>
                  <a:lnTo>
                    <a:pt x="150797" y="350421"/>
                  </a:lnTo>
                  <a:lnTo>
                    <a:pt x="195974" y="350993"/>
                  </a:lnTo>
                  <a:lnTo>
                    <a:pt x="240401" y="339848"/>
                  </a:lnTo>
                  <a:lnTo>
                    <a:pt x="281723" y="316653"/>
                  </a:lnTo>
                  <a:lnTo>
                    <a:pt x="315451" y="283369"/>
                  </a:lnTo>
                  <a:lnTo>
                    <a:pt x="338462" y="243762"/>
                  </a:lnTo>
                  <a:lnTo>
                    <a:pt x="350420" y="200191"/>
                  </a:lnTo>
                  <a:lnTo>
                    <a:pt x="350993" y="155013"/>
                  </a:lnTo>
                  <a:lnTo>
                    <a:pt x="339847" y="110587"/>
                  </a:lnTo>
                  <a:lnTo>
                    <a:pt x="316648" y="69270"/>
                  </a:lnTo>
                  <a:lnTo>
                    <a:pt x="283364" y="35542"/>
                  </a:lnTo>
                  <a:lnTo>
                    <a:pt x="243760" y="12531"/>
                  </a:lnTo>
                  <a:lnTo>
                    <a:pt x="200190" y="573"/>
                  </a:lnTo>
                  <a:lnTo>
                    <a:pt x="155013" y="0"/>
                  </a:lnTo>
                  <a:close/>
                </a:path>
              </a:pathLst>
            </a:custGeom>
            <a:solidFill>
              <a:srgbClr val="934C83"/>
            </a:solidFill>
          </p:spPr>
          <p:txBody>
            <a:bodyPr wrap="square" lIns="0" tIns="0" rIns="0" bIns="0" rtlCol="0"/>
            <a:lstStyle/>
            <a:p>
              <a:endParaRPr/>
            </a:p>
          </p:txBody>
        </p:sp>
        <p:sp>
          <p:nvSpPr>
            <p:cNvPr id="35" name="object 14">
              <a:extLst>
                <a:ext uri="{FF2B5EF4-FFF2-40B4-BE49-F238E27FC236}">
                  <a16:creationId xmlns:a16="http://schemas.microsoft.com/office/drawing/2014/main" id="{C4076A1D-B0F6-5249-9F52-748C0D5F527A}"/>
                </a:ext>
              </a:extLst>
            </p:cNvPr>
            <p:cNvSpPr/>
            <p:nvPr/>
          </p:nvSpPr>
          <p:spPr>
            <a:xfrm>
              <a:off x="0" y="118224"/>
              <a:ext cx="956310" cy="1144270"/>
            </a:xfrm>
            <a:custGeom>
              <a:avLst/>
              <a:gdLst/>
              <a:ahLst/>
              <a:cxnLst/>
              <a:rect l="l" t="t" r="r" b="b"/>
              <a:pathLst>
                <a:path w="956310" h="1144270">
                  <a:moveTo>
                    <a:pt x="169964" y="972388"/>
                  </a:moveTo>
                  <a:lnTo>
                    <a:pt x="163842" y="926744"/>
                  </a:lnTo>
                  <a:lnTo>
                    <a:pt x="146532" y="885736"/>
                  </a:lnTo>
                  <a:lnTo>
                    <a:pt x="119684" y="850976"/>
                  </a:lnTo>
                  <a:lnTo>
                    <a:pt x="84937" y="824141"/>
                  </a:lnTo>
                  <a:lnTo>
                    <a:pt x="43929" y="806831"/>
                  </a:lnTo>
                  <a:lnTo>
                    <a:pt x="0" y="800925"/>
                  </a:lnTo>
                  <a:lnTo>
                    <a:pt x="0" y="1143850"/>
                  </a:lnTo>
                  <a:lnTo>
                    <a:pt x="43929" y="1137945"/>
                  </a:lnTo>
                  <a:lnTo>
                    <a:pt x="84937" y="1120635"/>
                  </a:lnTo>
                  <a:lnTo>
                    <a:pt x="119684" y="1093787"/>
                  </a:lnTo>
                  <a:lnTo>
                    <a:pt x="146532" y="1059040"/>
                  </a:lnTo>
                  <a:lnTo>
                    <a:pt x="163842" y="1018019"/>
                  </a:lnTo>
                  <a:lnTo>
                    <a:pt x="169964" y="972388"/>
                  </a:lnTo>
                  <a:close/>
                </a:path>
                <a:path w="956310" h="1144270">
                  <a:moveTo>
                    <a:pt x="955814" y="422198"/>
                  </a:moveTo>
                  <a:lnTo>
                    <a:pt x="952982" y="372960"/>
                  </a:lnTo>
                  <a:lnTo>
                    <a:pt x="944664" y="325386"/>
                  </a:lnTo>
                  <a:lnTo>
                    <a:pt x="931202" y="279806"/>
                  </a:lnTo>
                  <a:lnTo>
                    <a:pt x="912901" y="236524"/>
                  </a:lnTo>
                  <a:lnTo>
                    <a:pt x="890092" y="195859"/>
                  </a:lnTo>
                  <a:lnTo>
                    <a:pt x="863066" y="158140"/>
                  </a:lnTo>
                  <a:lnTo>
                    <a:pt x="832154" y="123659"/>
                  </a:lnTo>
                  <a:lnTo>
                    <a:pt x="797687" y="92748"/>
                  </a:lnTo>
                  <a:lnTo>
                    <a:pt x="759955" y="65735"/>
                  </a:lnTo>
                  <a:lnTo>
                    <a:pt x="719289" y="42913"/>
                  </a:lnTo>
                  <a:lnTo>
                    <a:pt x="676008" y="24612"/>
                  </a:lnTo>
                  <a:lnTo>
                    <a:pt x="630428" y="11150"/>
                  </a:lnTo>
                  <a:lnTo>
                    <a:pt x="582853" y="2844"/>
                  </a:lnTo>
                  <a:lnTo>
                    <a:pt x="533615" y="0"/>
                  </a:lnTo>
                  <a:lnTo>
                    <a:pt x="484378" y="2844"/>
                  </a:lnTo>
                  <a:lnTo>
                    <a:pt x="436816" y="11150"/>
                  </a:lnTo>
                  <a:lnTo>
                    <a:pt x="391236" y="24612"/>
                  </a:lnTo>
                  <a:lnTo>
                    <a:pt x="347954" y="42913"/>
                  </a:lnTo>
                  <a:lnTo>
                    <a:pt x="307289" y="65735"/>
                  </a:lnTo>
                  <a:lnTo>
                    <a:pt x="269557" y="92748"/>
                  </a:lnTo>
                  <a:lnTo>
                    <a:pt x="235077" y="123659"/>
                  </a:lnTo>
                  <a:lnTo>
                    <a:pt x="204177" y="158140"/>
                  </a:lnTo>
                  <a:lnTo>
                    <a:pt x="177152" y="195859"/>
                  </a:lnTo>
                  <a:lnTo>
                    <a:pt x="154330" y="236524"/>
                  </a:lnTo>
                  <a:lnTo>
                    <a:pt x="136029" y="279806"/>
                  </a:lnTo>
                  <a:lnTo>
                    <a:pt x="122567" y="325386"/>
                  </a:lnTo>
                  <a:lnTo>
                    <a:pt x="114261" y="372960"/>
                  </a:lnTo>
                  <a:lnTo>
                    <a:pt x="111417" y="422198"/>
                  </a:lnTo>
                  <a:lnTo>
                    <a:pt x="114261" y="471436"/>
                  </a:lnTo>
                  <a:lnTo>
                    <a:pt x="122567" y="518998"/>
                  </a:lnTo>
                  <a:lnTo>
                    <a:pt x="136029" y="564591"/>
                  </a:lnTo>
                  <a:lnTo>
                    <a:pt x="154330" y="607872"/>
                  </a:lnTo>
                  <a:lnTo>
                    <a:pt x="177152" y="648538"/>
                  </a:lnTo>
                  <a:lnTo>
                    <a:pt x="204177" y="686257"/>
                  </a:lnTo>
                  <a:lnTo>
                    <a:pt x="235077" y="720737"/>
                  </a:lnTo>
                  <a:lnTo>
                    <a:pt x="269557" y="751649"/>
                  </a:lnTo>
                  <a:lnTo>
                    <a:pt x="307289" y="778662"/>
                  </a:lnTo>
                  <a:lnTo>
                    <a:pt x="347954" y="801484"/>
                  </a:lnTo>
                  <a:lnTo>
                    <a:pt x="391236" y="819785"/>
                  </a:lnTo>
                  <a:lnTo>
                    <a:pt x="436816" y="833247"/>
                  </a:lnTo>
                  <a:lnTo>
                    <a:pt x="484378" y="841552"/>
                  </a:lnTo>
                  <a:lnTo>
                    <a:pt x="533615" y="844397"/>
                  </a:lnTo>
                  <a:lnTo>
                    <a:pt x="582853" y="841552"/>
                  </a:lnTo>
                  <a:lnTo>
                    <a:pt x="630428" y="833247"/>
                  </a:lnTo>
                  <a:lnTo>
                    <a:pt x="676008" y="819785"/>
                  </a:lnTo>
                  <a:lnTo>
                    <a:pt x="719289" y="801484"/>
                  </a:lnTo>
                  <a:lnTo>
                    <a:pt x="759955" y="778662"/>
                  </a:lnTo>
                  <a:lnTo>
                    <a:pt x="797687" y="751649"/>
                  </a:lnTo>
                  <a:lnTo>
                    <a:pt x="832154" y="720737"/>
                  </a:lnTo>
                  <a:lnTo>
                    <a:pt x="863066" y="686257"/>
                  </a:lnTo>
                  <a:lnTo>
                    <a:pt x="890092" y="648538"/>
                  </a:lnTo>
                  <a:lnTo>
                    <a:pt x="912901" y="607872"/>
                  </a:lnTo>
                  <a:lnTo>
                    <a:pt x="931202" y="564591"/>
                  </a:lnTo>
                  <a:lnTo>
                    <a:pt x="944664" y="518998"/>
                  </a:lnTo>
                  <a:lnTo>
                    <a:pt x="952982" y="471436"/>
                  </a:lnTo>
                  <a:lnTo>
                    <a:pt x="955814" y="422198"/>
                  </a:lnTo>
                  <a:close/>
                </a:path>
              </a:pathLst>
            </a:custGeom>
            <a:solidFill>
              <a:srgbClr val="0C8AC5"/>
            </a:solidFill>
          </p:spPr>
          <p:txBody>
            <a:bodyPr wrap="square" lIns="0" tIns="0" rIns="0" bIns="0" rtlCol="0"/>
            <a:lstStyle/>
            <a:p>
              <a:endParaRPr/>
            </a:p>
          </p:txBody>
        </p:sp>
      </p:grpSp>
    </p:spTree>
    <p:extLst>
      <p:ext uri="{BB962C8B-B14F-4D97-AF65-F5344CB8AC3E}">
        <p14:creationId xmlns:p14="http://schemas.microsoft.com/office/powerpoint/2010/main" val="1337129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21"/>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ext and objects2">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6C1817-8768-224F-8644-3FA98EBE4C2B}"/>
              </a:ext>
            </a:extLst>
          </p:cNvPr>
          <p:cNvSpPr>
            <a:spLocks noGrp="1"/>
          </p:cNvSpPr>
          <p:nvPr>
            <p:ph type="title"/>
          </p:nvPr>
        </p:nvSpPr>
        <p:spPr>
          <a:xfrm>
            <a:off x="838200" y="365125"/>
            <a:ext cx="9356678" cy="1325563"/>
          </a:xfrm>
        </p:spPr>
        <p:txBody>
          <a:bodyPr/>
          <a:lstStyle>
            <a:lvl1pPr>
              <a:defRPr b="1">
                <a:solidFill>
                  <a:srgbClr val="415E7C"/>
                </a:solidFill>
              </a:defRPr>
            </a:lvl1pPr>
          </a:lstStyle>
          <a:p>
            <a:r>
              <a:rPr lang="es-MX" dirty="0"/>
              <a:t>Haz clic para modificar el estilo de título del patrón</a:t>
            </a:r>
            <a:endParaRPr lang="en-GB" dirty="0"/>
          </a:p>
        </p:txBody>
      </p:sp>
      <p:sp>
        <p:nvSpPr>
          <p:cNvPr id="3" name="Marcador de contenido 2">
            <a:extLst>
              <a:ext uri="{FF2B5EF4-FFF2-40B4-BE49-F238E27FC236}">
                <a16:creationId xmlns:a16="http://schemas.microsoft.com/office/drawing/2014/main" id="{DC6A9515-CE38-764D-BCD1-20159F72FB37}"/>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sp>
        <p:nvSpPr>
          <p:cNvPr id="4" name="Marcador de contenido 3">
            <a:extLst>
              <a:ext uri="{FF2B5EF4-FFF2-40B4-BE49-F238E27FC236}">
                <a16:creationId xmlns:a16="http://schemas.microsoft.com/office/drawing/2014/main" id="{A881C407-C2B0-C347-A7E6-ACD7340670C7}"/>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grpSp>
        <p:nvGrpSpPr>
          <p:cNvPr id="8" name="Grupo 7">
            <a:extLst>
              <a:ext uri="{FF2B5EF4-FFF2-40B4-BE49-F238E27FC236}">
                <a16:creationId xmlns:a16="http://schemas.microsoft.com/office/drawing/2014/main" id="{CC072D38-9579-5A4C-A57B-450D7661F854}"/>
              </a:ext>
            </a:extLst>
          </p:cNvPr>
          <p:cNvGrpSpPr/>
          <p:nvPr userDrawn="1"/>
        </p:nvGrpSpPr>
        <p:grpSpPr>
          <a:xfrm rot="15886334">
            <a:off x="10623557" y="78627"/>
            <a:ext cx="1765287" cy="1591083"/>
            <a:chOff x="65562" y="75628"/>
            <a:chExt cx="1385843" cy="1249083"/>
          </a:xfrm>
        </p:grpSpPr>
        <p:sp>
          <p:nvSpPr>
            <p:cNvPr id="9" name="object 2">
              <a:extLst>
                <a:ext uri="{FF2B5EF4-FFF2-40B4-BE49-F238E27FC236}">
                  <a16:creationId xmlns:a16="http://schemas.microsoft.com/office/drawing/2014/main" id="{D808D56D-1008-B946-A43F-118C91E8BB1A}"/>
                </a:ext>
              </a:extLst>
            </p:cNvPr>
            <p:cNvSpPr/>
            <p:nvPr/>
          </p:nvSpPr>
          <p:spPr>
            <a:xfrm>
              <a:off x="214786" y="235907"/>
              <a:ext cx="657225" cy="657225"/>
            </a:xfrm>
            <a:custGeom>
              <a:avLst/>
              <a:gdLst/>
              <a:ahLst/>
              <a:cxnLst/>
              <a:rect l="l" t="t" r="r" b="b"/>
              <a:pathLst>
                <a:path w="657225" h="657225">
                  <a:moveTo>
                    <a:pt x="328599" y="0"/>
                  </a:moveTo>
                  <a:lnTo>
                    <a:pt x="280041" y="3562"/>
                  </a:lnTo>
                  <a:lnTo>
                    <a:pt x="233694" y="13912"/>
                  </a:lnTo>
                  <a:lnTo>
                    <a:pt x="190069" y="30540"/>
                  </a:lnTo>
                  <a:lnTo>
                    <a:pt x="149672" y="52938"/>
                  </a:lnTo>
                  <a:lnTo>
                    <a:pt x="113013" y="80599"/>
                  </a:lnTo>
                  <a:lnTo>
                    <a:pt x="80599" y="113013"/>
                  </a:lnTo>
                  <a:lnTo>
                    <a:pt x="52938" y="149672"/>
                  </a:lnTo>
                  <a:lnTo>
                    <a:pt x="30540" y="190069"/>
                  </a:lnTo>
                  <a:lnTo>
                    <a:pt x="13912" y="233694"/>
                  </a:lnTo>
                  <a:lnTo>
                    <a:pt x="3562" y="280041"/>
                  </a:lnTo>
                  <a:lnTo>
                    <a:pt x="0" y="328599"/>
                  </a:lnTo>
                  <a:lnTo>
                    <a:pt x="3562" y="377158"/>
                  </a:lnTo>
                  <a:lnTo>
                    <a:pt x="13912" y="423504"/>
                  </a:lnTo>
                  <a:lnTo>
                    <a:pt x="30540" y="467130"/>
                  </a:lnTo>
                  <a:lnTo>
                    <a:pt x="52938" y="507526"/>
                  </a:lnTo>
                  <a:lnTo>
                    <a:pt x="80599" y="544186"/>
                  </a:lnTo>
                  <a:lnTo>
                    <a:pt x="113013" y="576600"/>
                  </a:lnTo>
                  <a:lnTo>
                    <a:pt x="149672" y="604260"/>
                  </a:lnTo>
                  <a:lnTo>
                    <a:pt x="190069" y="626659"/>
                  </a:lnTo>
                  <a:lnTo>
                    <a:pt x="233694" y="643287"/>
                  </a:lnTo>
                  <a:lnTo>
                    <a:pt x="280041" y="653636"/>
                  </a:lnTo>
                  <a:lnTo>
                    <a:pt x="328599" y="657199"/>
                  </a:lnTo>
                  <a:lnTo>
                    <a:pt x="377158" y="653636"/>
                  </a:lnTo>
                  <a:lnTo>
                    <a:pt x="423504" y="643287"/>
                  </a:lnTo>
                  <a:lnTo>
                    <a:pt x="467130" y="626659"/>
                  </a:lnTo>
                  <a:lnTo>
                    <a:pt x="507526" y="604260"/>
                  </a:lnTo>
                  <a:lnTo>
                    <a:pt x="544186" y="576600"/>
                  </a:lnTo>
                  <a:lnTo>
                    <a:pt x="576600" y="544186"/>
                  </a:lnTo>
                  <a:lnTo>
                    <a:pt x="604260" y="507526"/>
                  </a:lnTo>
                  <a:lnTo>
                    <a:pt x="626659" y="467130"/>
                  </a:lnTo>
                  <a:lnTo>
                    <a:pt x="643287" y="423504"/>
                  </a:lnTo>
                  <a:lnTo>
                    <a:pt x="653636" y="377158"/>
                  </a:lnTo>
                  <a:lnTo>
                    <a:pt x="657199" y="328599"/>
                  </a:lnTo>
                  <a:lnTo>
                    <a:pt x="653636" y="280041"/>
                  </a:lnTo>
                  <a:lnTo>
                    <a:pt x="643287" y="233694"/>
                  </a:lnTo>
                  <a:lnTo>
                    <a:pt x="626659" y="190069"/>
                  </a:lnTo>
                  <a:lnTo>
                    <a:pt x="604260" y="149672"/>
                  </a:lnTo>
                  <a:lnTo>
                    <a:pt x="576600" y="113013"/>
                  </a:lnTo>
                  <a:lnTo>
                    <a:pt x="544186" y="80599"/>
                  </a:lnTo>
                  <a:lnTo>
                    <a:pt x="507526" y="52938"/>
                  </a:lnTo>
                  <a:lnTo>
                    <a:pt x="467130" y="30540"/>
                  </a:lnTo>
                  <a:lnTo>
                    <a:pt x="423504" y="13912"/>
                  </a:lnTo>
                  <a:lnTo>
                    <a:pt x="377158" y="3562"/>
                  </a:lnTo>
                  <a:lnTo>
                    <a:pt x="328599" y="0"/>
                  </a:lnTo>
                  <a:close/>
                </a:path>
              </a:pathLst>
            </a:custGeom>
            <a:solidFill>
              <a:srgbClr val="AD889F"/>
            </a:solidFill>
          </p:spPr>
          <p:txBody>
            <a:bodyPr wrap="square" lIns="0" tIns="0" rIns="0" bIns="0" rtlCol="0"/>
            <a:lstStyle/>
            <a:p>
              <a:endParaRPr/>
            </a:p>
          </p:txBody>
        </p:sp>
        <p:sp>
          <p:nvSpPr>
            <p:cNvPr id="10" name="object 3">
              <a:extLst>
                <a:ext uri="{FF2B5EF4-FFF2-40B4-BE49-F238E27FC236}">
                  <a16:creationId xmlns:a16="http://schemas.microsoft.com/office/drawing/2014/main" id="{D5425948-7062-0C44-B6EC-32638FC216F6}"/>
                </a:ext>
              </a:extLst>
            </p:cNvPr>
            <p:cNvSpPr/>
            <p:nvPr/>
          </p:nvSpPr>
          <p:spPr>
            <a:xfrm>
              <a:off x="922324" y="191725"/>
              <a:ext cx="341630" cy="341630"/>
            </a:xfrm>
            <a:custGeom>
              <a:avLst/>
              <a:gdLst/>
              <a:ahLst/>
              <a:cxnLst/>
              <a:rect l="l" t="t" r="r" b="b"/>
              <a:pathLst>
                <a:path w="341630" h="341630">
                  <a:moveTo>
                    <a:pt x="189124" y="0"/>
                  </a:moveTo>
                  <a:lnTo>
                    <a:pt x="144620" y="989"/>
                  </a:lnTo>
                  <a:lnTo>
                    <a:pt x="100467" y="14069"/>
                  </a:lnTo>
                  <a:lnTo>
                    <a:pt x="61334" y="38340"/>
                  </a:lnTo>
                  <a:lnTo>
                    <a:pt x="30995" y="70913"/>
                  </a:lnTo>
                  <a:lnTo>
                    <a:pt x="10276" y="109627"/>
                  </a:lnTo>
                  <a:lnTo>
                    <a:pt x="0" y="152317"/>
                  </a:lnTo>
                  <a:lnTo>
                    <a:pt x="989" y="196822"/>
                  </a:lnTo>
                  <a:lnTo>
                    <a:pt x="14069" y="240980"/>
                  </a:lnTo>
                  <a:lnTo>
                    <a:pt x="38340" y="280113"/>
                  </a:lnTo>
                  <a:lnTo>
                    <a:pt x="70913" y="310451"/>
                  </a:lnTo>
                  <a:lnTo>
                    <a:pt x="109625" y="331170"/>
                  </a:lnTo>
                  <a:lnTo>
                    <a:pt x="152313" y="341447"/>
                  </a:lnTo>
                  <a:lnTo>
                    <a:pt x="196815" y="340457"/>
                  </a:lnTo>
                  <a:lnTo>
                    <a:pt x="240967" y="327378"/>
                  </a:lnTo>
                  <a:lnTo>
                    <a:pt x="280106" y="303107"/>
                  </a:lnTo>
                  <a:lnTo>
                    <a:pt x="310447" y="270533"/>
                  </a:lnTo>
                  <a:lnTo>
                    <a:pt x="331169" y="231820"/>
                  </a:lnTo>
                  <a:lnTo>
                    <a:pt x="341447" y="189129"/>
                  </a:lnTo>
                  <a:lnTo>
                    <a:pt x="340457" y="144624"/>
                  </a:lnTo>
                  <a:lnTo>
                    <a:pt x="327378" y="100467"/>
                  </a:lnTo>
                  <a:lnTo>
                    <a:pt x="303106" y="61334"/>
                  </a:lnTo>
                  <a:lnTo>
                    <a:pt x="270530" y="30995"/>
                  </a:lnTo>
                  <a:lnTo>
                    <a:pt x="231815" y="10276"/>
                  </a:lnTo>
                  <a:lnTo>
                    <a:pt x="189124" y="0"/>
                  </a:lnTo>
                  <a:close/>
                </a:path>
              </a:pathLst>
            </a:custGeom>
            <a:solidFill>
              <a:srgbClr val="41607C"/>
            </a:solidFill>
          </p:spPr>
          <p:txBody>
            <a:bodyPr wrap="square" lIns="0" tIns="0" rIns="0" bIns="0" rtlCol="0"/>
            <a:lstStyle/>
            <a:p>
              <a:endParaRPr/>
            </a:p>
          </p:txBody>
        </p:sp>
        <p:sp>
          <p:nvSpPr>
            <p:cNvPr id="11" name="object 4">
              <a:extLst>
                <a:ext uri="{FF2B5EF4-FFF2-40B4-BE49-F238E27FC236}">
                  <a16:creationId xmlns:a16="http://schemas.microsoft.com/office/drawing/2014/main" id="{9312FB03-F1D3-0E4C-91F6-7A226F2CE8F7}"/>
                </a:ext>
              </a:extLst>
            </p:cNvPr>
            <p:cNvSpPr/>
            <p:nvPr/>
          </p:nvSpPr>
          <p:spPr>
            <a:xfrm>
              <a:off x="835455" y="708761"/>
              <a:ext cx="615950" cy="615950"/>
            </a:xfrm>
            <a:custGeom>
              <a:avLst/>
              <a:gdLst/>
              <a:ahLst/>
              <a:cxnLst/>
              <a:rect l="l" t="t" r="r" b="b"/>
              <a:pathLst>
                <a:path w="615950" h="615950">
                  <a:moveTo>
                    <a:pt x="307911" y="0"/>
                  </a:moveTo>
                  <a:lnTo>
                    <a:pt x="262411" y="3338"/>
                  </a:lnTo>
                  <a:lnTo>
                    <a:pt x="218983" y="13036"/>
                  </a:lnTo>
                  <a:lnTo>
                    <a:pt x="178104" y="28618"/>
                  </a:lnTo>
                  <a:lnTo>
                    <a:pt x="140251" y="49606"/>
                  </a:lnTo>
                  <a:lnTo>
                    <a:pt x="105899" y="75526"/>
                  </a:lnTo>
                  <a:lnTo>
                    <a:pt x="75526" y="105899"/>
                  </a:lnTo>
                  <a:lnTo>
                    <a:pt x="49606" y="140251"/>
                  </a:lnTo>
                  <a:lnTo>
                    <a:pt x="28618" y="178104"/>
                  </a:lnTo>
                  <a:lnTo>
                    <a:pt x="13036" y="218983"/>
                  </a:lnTo>
                  <a:lnTo>
                    <a:pt x="3338" y="262411"/>
                  </a:lnTo>
                  <a:lnTo>
                    <a:pt x="0" y="307911"/>
                  </a:lnTo>
                  <a:lnTo>
                    <a:pt x="3338" y="353411"/>
                  </a:lnTo>
                  <a:lnTo>
                    <a:pt x="13036" y="396839"/>
                  </a:lnTo>
                  <a:lnTo>
                    <a:pt x="28618" y="437718"/>
                  </a:lnTo>
                  <a:lnTo>
                    <a:pt x="49606" y="475571"/>
                  </a:lnTo>
                  <a:lnTo>
                    <a:pt x="75526" y="509923"/>
                  </a:lnTo>
                  <a:lnTo>
                    <a:pt x="105899" y="540296"/>
                  </a:lnTo>
                  <a:lnTo>
                    <a:pt x="140251" y="566216"/>
                  </a:lnTo>
                  <a:lnTo>
                    <a:pt x="178104" y="587204"/>
                  </a:lnTo>
                  <a:lnTo>
                    <a:pt x="218983" y="602786"/>
                  </a:lnTo>
                  <a:lnTo>
                    <a:pt x="262411" y="612484"/>
                  </a:lnTo>
                  <a:lnTo>
                    <a:pt x="307911" y="615823"/>
                  </a:lnTo>
                  <a:lnTo>
                    <a:pt x="353415" y="612484"/>
                  </a:lnTo>
                  <a:lnTo>
                    <a:pt x="396845" y="602786"/>
                  </a:lnTo>
                  <a:lnTo>
                    <a:pt x="437726" y="587204"/>
                  </a:lnTo>
                  <a:lnTo>
                    <a:pt x="475581" y="566216"/>
                  </a:lnTo>
                  <a:lnTo>
                    <a:pt x="509933" y="540296"/>
                  </a:lnTo>
                  <a:lnTo>
                    <a:pt x="540308" y="509923"/>
                  </a:lnTo>
                  <a:lnTo>
                    <a:pt x="566228" y="475571"/>
                  </a:lnTo>
                  <a:lnTo>
                    <a:pt x="587217" y="437718"/>
                  </a:lnTo>
                  <a:lnTo>
                    <a:pt x="602798" y="396839"/>
                  </a:lnTo>
                  <a:lnTo>
                    <a:pt x="612497" y="353411"/>
                  </a:lnTo>
                  <a:lnTo>
                    <a:pt x="615835" y="307911"/>
                  </a:lnTo>
                  <a:lnTo>
                    <a:pt x="612497" y="262411"/>
                  </a:lnTo>
                  <a:lnTo>
                    <a:pt x="602798" y="218983"/>
                  </a:lnTo>
                  <a:lnTo>
                    <a:pt x="587217" y="178104"/>
                  </a:lnTo>
                  <a:lnTo>
                    <a:pt x="566228" y="140251"/>
                  </a:lnTo>
                  <a:lnTo>
                    <a:pt x="540308" y="105899"/>
                  </a:lnTo>
                  <a:lnTo>
                    <a:pt x="509933" y="75526"/>
                  </a:lnTo>
                  <a:lnTo>
                    <a:pt x="475581" y="49606"/>
                  </a:lnTo>
                  <a:lnTo>
                    <a:pt x="437726" y="28618"/>
                  </a:lnTo>
                  <a:lnTo>
                    <a:pt x="396845" y="13036"/>
                  </a:lnTo>
                  <a:lnTo>
                    <a:pt x="353415" y="3338"/>
                  </a:lnTo>
                  <a:lnTo>
                    <a:pt x="307911" y="0"/>
                  </a:lnTo>
                  <a:close/>
                </a:path>
              </a:pathLst>
            </a:custGeom>
            <a:solidFill>
              <a:srgbClr val="0C8AC5"/>
            </a:solidFill>
          </p:spPr>
          <p:txBody>
            <a:bodyPr wrap="square" lIns="0" tIns="0" rIns="0" bIns="0" rtlCol="0"/>
            <a:lstStyle/>
            <a:p>
              <a:endParaRPr/>
            </a:p>
          </p:txBody>
        </p:sp>
        <p:pic>
          <p:nvPicPr>
            <p:cNvPr id="12" name="object 5">
              <a:extLst>
                <a:ext uri="{FF2B5EF4-FFF2-40B4-BE49-F238E27FC236}">
                  <a16:creationId xmlns:a16="http://schemas.microsoft.com/office/drawing/2014/main" id="{C34033A5-55BC-2749-8CAD-16F414EED76B}"/>
                </a:ext>
              </a:extLst>
            </p:cNvPr>
            <p:cNvPicPr/>
            <p:nvPr/>
          </p:nvPicPr>
          <p:blipFill>
            <a:blip r:embed="rId2" cstate="print"/>
            <a:stretch>
              <a:fillRect/>
            </a:stretch>
          </p:blipFill>
          <p:spPr>
            <a:xfrm>
              <a:off x="65562" y="688900"/>
              <a:ext cx="152260" cy="152260"/>
            </a:xfrm>
            <a:prstGeom prst="rect">
              <a:avLst/>
            </a:prstGeom>
          </p:spPr>
        </p:pic>
        <p:sp>
          <p:nvSpPr>
            <p:cNvPr id="13" name="object 6">
              <a:extLst>
                <a:ext uri="{FF2B5EF4-FFF2-40B4-BE49-F238E27FC236}">
                  <a16:creationId xmlns:a16="http://schemas.microsoft.com/office/drawing/2014/main" id="{AD3A3A48-F955-674E-8FA8-7832B3239025}"/>
                </a:ext>
              </a:extLst>
            </p:cNvPr>
            <p:cNvSpPr/>
            <p:nvPr/>
          </p:nvSpPr>
          <p:spPr>
            <a:xfrm>
              <a:off x="416514" y="1005155"/>
              <a:ext cx="297180" cy="297180"/>
            </a:xfrm>
            <a:custGeom>
              <a:avLst/>
              <a:gdLst/>
              <a:ahLst/>
              <a:cxnLst/>
              <a:rect l="l" t="t" r="r" b="b"/>
              <a:pathLst>
                <a:path w="297180" h="297180">
                  <a:moveTo>
                    <a:pt x="160608" y="0"/>
                  </a:moveTo>
                  <a:lnTo>
                    <a:pt x="114746" y="3361"/>
                  </a:lnTo>
                  <a:lnTo>
                    <a:pt x="72467" y="20311"/>
                  </a:lnTo>
                  <a:lnTo>
                    <a:pt x="36987" y="49562"/>
                  </a:lnTo>
                  <a:lnTo>
                    <a:pt x="11522" y="89824"/>
                  </a:lnTo>
                  <a:lnTo>
                    <a:pt x="0" y="136046"/>
                  </a:lnTo>
                  <a:lnTo>
                    <a:pt x="3357" y="181905"/>
                  </a:lnTo>
                  <a:lnTo>
                    <a:pt x="20305" y="224184"/>
                  </a:lnTo>
                  <a:lnTo>
                    <a:pt x="49555" y="259667"/>
                  </a:lnTo>
                  <a:lnTo>
                    <a:pt x="89818" y="285138"/>
                  </a:lnTo>
                  <a:lnTo>
                    <a:pt x="136041" y="296655"/>
                  </a:lnTo>
                  <a:lnTo>
                    <a:pt x="181903" y="293293"/>
                  </a:lnTo>
                  <a:lnTo>
                    <a:pt x="224185" y="276343"/>
                  </a:lnTo>
                  <a:lnTo>
                    <a:pt x="259672" y="247092"/>
                  </a:lnTo>
                  <a:lnTo>
                    <a:pt x="285144" y="206830"/>
                  </a:lnTo>
                  <a:lnTo>
                    <a:pt x="296655" y="160607"/>
                  </a:lnTo>
                  <a:lnTo>
                    <a:pt x="293290" y="114746"/>
                  </a:lnTo>
                  <a:lnTo>
                    <a:pt x="276340" y="72465"/>
                  </a:lnTo>
                  <a:lnTo>
                    <a:pt x="247092" y="36982"/>
                  </a:lnTo>
                  <a:lnTo>
                    <a:pt x="206836" y="11516"/>
                  </a:lnTo>
                  <a:lnTo>
                    <a:pt x="160608" y="0"/>
                  </a:lnTo>
                  <a:close/>
                </a:path>
              </a:pathLst>
            </a:custGeom>
            <a:solidFill>
              <a:srgbClr val="8AC984"/>
            </a:solidFill>
          </p:spPr>
          <p:txBody>
            <a:bodyPr wrap="square" lIns="0" tIns="0" rIns="0" bIns="0" rtlCol="0"/>
            <a:lstStyle/>
            <a:p>
              <a:endParaRPr/>
            </a:p>
          </p:txBody>
        </p:sp>
        <p:pic>
          <p:nvPicPr>
            <p:cNvPr id="14" name="object 7">
              <a:extLst>
                <a:ext uri="{FF2B5EF4-FFF2-40B4-BE49-F238E27FC236}">
                  <a16:creationId xmlns:a16="http://schemas.microsoft.com/office/drawing/2014/main" id="{FF48C7D1-9188-0644-8425-AD28288D2A8D}"/>
                </a:ext>
              </a:extLst>
            </p:cNvPr>
            <p:cNvPicPr/>
            <p:nvPr/>
          </p:nvPicPr>
          <p:blipFill>
            <a:blip r:embed="rId3" cstate="print"/>
            <a:stretch>
              <a:fillRect/>
            </a:stretch>
          </p:blipFill>
          <p:spPr>
            <a:xfrm>
              <a:off x="118451" y="75628"/>
              <a:ext cx="238142" cy="238142"/>
            </a:xfrm>
            <a:prstGeom prst="rect">
              <a:avLst/>
            </a:prstGeom>
          </p:spPr>
        </p:pic>
      </p:grpSp>
    </p:spTree>
    <p:extLst>
      <p:ext uri="{BB962C8B-B14F-4D97-AF65-F5344CB8AC3E}">
        <p14:creationId xmlns:p14="http://schemas.microsoft.com/office/powerpoint/2010/main" val="2091159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ext">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CC1812-9BA9-BD4B-8195-DECB1CFD0236}"/>
              </a:ext>
            </a:extLst>
          </p:cNvPr>
          <p:cNvSpPr>
            <a:spLocks noGrp="1"/>
          </p:cNvSpPr>
          <p:nvPr>
            <p:ph type="title"/>
          </p:nvPr>
        </p:nvSpPr>
        <p:spPr/>
        <p:txBody>
          <a:bodyPr/>
          <a:lstStyle>
            <a:lvl1pPr>
              <a:defRPr b="1">
                <a:solidFill>
                  <a:srgbClr val="415E7C"/>
                </a:solidFill>
              </a:defRPr>
            </a:lvl1pPr>
          </a:lstStyle>
          <a:p>
            <a:r>
              <a:rPr lang="es-MX" dirty="0"/>
              <a:t>Haz clic para modificar el estilo de título del patrón</a:t>
            </a:r>
            <a:endParaRPr lang="en-GB" dirty="0"/>
          </a:p>
        </p:txBody>
      </p:sp>
      <p:grpSp>
        <p:nvGrpSpPr>
          <p:cNvPr id="31" name="Grupo 30">
            <a:extLst>
              <a:ext uri="{FF2B5EF4-FFF2-40B4-BE49-F238E27FC236}">
                <a16:creationId xmlns:a16="http://schemas.microsoft.com/office/drawing/2014/main" id="{1307D63E-9A8E-C240-AF98-6CE992E4DEC4}"/>
              </a:ext>
            </a:extLst>
          </p:cNvPr>
          <p:cNvGrpSpPr/>
          <p:nvPr userDrawn="1"/>
        </p:nvGrpSpPr>
        <p:grpSpPr>
          <a:xfrm>
            <a:off x="114714" y="5834381"/>
            <a:ext cx="11955892" cy="1023226"/>
            <a:chOff x="129463" y="5834381"/>
            <a:chExt cx="11955892" cy="1023226"/>
          </a:xfrm>
        </p:grpSpPr>
        <p:pic>
          <p:nvPicPr>
            <p:cNvPr id="32" name="object 2">
              <a:extLst>
                <a:ext uri="{FF2B5EF4-FFF2-40B4-BE49-F238E27FC236}">
                  <a16:creationId xmlns:a16="http://schemas.microsoft.com/office/drawing/2014/main" id="{C9B5B2C0-D7B8-4C43-8360-A1DACF7FDD7D}"/>
                </a:ext>
              </a:extLst>
            </p:cNvPr>
            <p:cNvPicPr/>
            <p:nvPr/>
          </p:nvPicPr>
          <p:blipFill>
            <a:blip r:embed="rId2" cstate="print"/>
            <a:stretch>
              <a:fillRect/>
            </a:stretch>
          </p:blipFill>
          <p:spPr>
            <a:xfrm>
              <a:off x="2286730" y="6724373"/>
              <a:ext cx="196087" cy="132623"/>
            </a:xfrm>
            <a:prstGeom prst="rect">
              <a:avLst/>
            </a:prstGeom>
          </p:spPr>
        </p:pic>
        <p:sp>
          <p:nvSpPr>
            <p:cNvPr id="33" name="object 3">
              <a:extLst>
                <a:ext uri="{FF2B5EF4-FFF2-40B4-BE49-F238E27FC236}">
                  <a16:creationId xmlns:a16="http://schemas.microsoft.com/office/drawing/2014/main" id="{749A1041-67F9-C94A-A427-F824A7CFEC3E}"/>
                </a:ext>
              </a:extLst>
            </p:cNvPr>
            <p:cNvSpPr/>
            <p:nvPr/>
          </p:nvSpPr>
          <p:spPr>
            <a:xfrm>
              <a:off x="1854177" y="5834381"/>
              <a:ext cx="657225" cy="657225"/>
            </a:xfrm>
            <a:custGeom>
              <a:avLst/>
              <a:gdLst/>
              <a:ahLst/>
              <a:cxnLst/>
              <a:rect l="l" t="t" r="r" b="b"/>
              <a:pathLst>
                <a:path w="657225" h="657225">
                  <a:moveTo>
                    <a:pt x="328599" y="0"/>
                  </a:moveTo>
                  <a:lnTo>
                    <a:pt x="280041" y="3562"/>
                  </a:lnTo>
                  <a:lnTo>
                    <a:pt x="233694" y="13912"/>
                  </a:lnTo>
                  <a:lnTo>
                    <a:pt x="190069" y="30540"/>
                  </a:lnTo>
                  <a:lnTo>
                    <a:pt x="149672" y="52938"/>
                  </a:lnTo>
                  <a:lnTo>
                    <a:pt x="113013" y="80598"/>
                  </a:lnTo>
                  <a:lnTo>
                    <a:pt x="80599" y="113011"/>
                  </a:lnTo>
                  <a:lnTo>
                    <a:pt x="52938" y="149669"/>
                  </a:lnTo>
                  <a:lnTo>
                    <a:pt x="30540" y="190064"/>
                  </a:lnTo>
                  <a:lnTo>
                    <a:pt x="13912" y="233688"/>
                  </a:lnTo>
                  <a:lnTo>
                    <a:pt x="3562" y="280031"/>
                  </a:lnTo>
                  <a:lnTo>
                    <a:pt x="0" y="328587"/>
                  </a:lnTo>
                  <a:lnTo>
                    <a:pt x="3562" y="377145"/>
                  </a:lnTo>
                  <a:lnTo>
                    <a:pt x="13912" y="423491"/>
                  </a:lnTo>
                  <a:lnTo>
                    <a:pt x="30540" y="467117"/>
                  </a:lnTo>
                  <a:lnTo>
                    <a:pt x="52938" y="507514"/>
                  </a:lnTo>
                  <a:lnTo>
                    <a:pt x="80599" y="544173"/>
                  </a:lnTo>
                  <a:lnTo>
                    <a:pt x="113013" y="576587"/>
                  </a:lnTo>
                  <a:lnTo>
                    <a:pt x="149672" y="604248"/>
                  </a:lnTo>
                  <a:lnTo>
                    <a:pt x="190069" y="626646"/>
                  </a:lnTo>
                  <a:lnTo>
                    <a:pt x="233694" y="643274"/>
                  </a:lnTo>
                  <a:lnTo>
                    <a:pt x="280041" y="653624"/>
                  </a:lnTo>
                  <a:lnTo>
                    <a:pt x="328599" y="657186"/>
                  </a:lnTo>
                  <a:lnTo>
                    <a:pt x="377158" y="653624"/>
                  </a:lnTo>
                  <a:lnTo>
                    <a:pt x="423504" y="643274"/>
                  </a:lnTo>
                  <a:lnTo>
                    <a:pt x="467130" y="626646"/>
                  </a:lnTo>
                  <a:lnTo>
                    <a:pt x="507526" y="604248"/>
                  </a:lnTo>
                  <a:lnTo>
                    <a:pt x="544186" y="576587"/>
                  </a:lnTo>
                  <a:lnTo>
                    <a:pt x="576600" y="544173"/>
                  </a:lnTo>
                  <a:lnTo>
                    <a:pt x="604260" y="507514"/>
                  </a:lnTo>
                  <a:lnTo>
                    <a:pt x="626659" y="467117"/>
                  </a:lnTo>
                  <a:lnTo>
                    <a:pt x="643287" y="423491"/>
                  </a:lnTo>
                  <a:lnTo>
                    <a:pt x="653636" y="377145"/>
                  </a:lnTo>
                  <a:lnTo>
                    <a:pt x="657199" y="328587"/>
                  </a:lnTo>
                  <a:lnTo>
                    <a:pt x="653636" y="280031"/>
                  </a:lnTo>
                  <a:lnTo>
                    <a:pt x="643287" y="233688"/>
                  </a:lnTo>
                  <a:lnTo>
                    <a:pt x="626659" y="190064"/>
                  </a:lnTo>
                  <a:lnTo>
                    <a:pt x="604260" y="149669"/>
                  </a:lnTo>
                  <a:lnTo>
                    <a:pt x="576600" y="113011"/>
                  </a:lnTo>
                  <a:lnTo>
                    <a:pt x="544186" y="80598"/>
                  </a:lnTo>
                  <a:lnTo>
                    <a:pt x="507526" y="52938"/>
                  </a:lnTo>
                  <a:lnTo>
                    <a:pt x="467130" y="30540"/>
                  </a:lnTo>
                  <a:lnTo>
                    <a:pt x="423504" y="13912"/>
                  </a:lnTo>
                  <a:lnTo>
                    <a:pt x="377158" y="3562"/>
                  </a:lnTo>
                  <a:lnTo>
                    <a:pt x="328599" y="0"/>
                  </a:lnTo>
                  <a:close/>
                </a:path>
              </a:pathLst>
            </a:custGeom>
            <a:solidFill>
              <a:srgbClr val="AD889F"/>
            </a:solidFill>
          </p:spPr>
          <p:txBody>
            <a:bodyPr wrap="square" lIns="0" tIns="0" rIns="0" bIns="0" rtlCol="0"/>
            <a:lstStyle/>
            <a:p>
              <a:endParaRPr/>
            </a:p>
          </p:txBody>
        </p:sp>
        <p:sp>
          <p:nvSpPr>
            <p:cNvPr id="34" name="object 4">
              <a:extLst>
                <a:ext uri="{FF2B5EF4-FFF2-40B4-BE49-F238E27FC236}">
                  <a16:creationId xmlns:a16="http://schemas.microsoft.com/office/drawing/2014/main" id="{C3C48AAB-3878-314A-B9CA-0EADB3D681FC}"/>
                </a:ext>
              </a:extLst>
            </p:cNvPr>
            <p:cNvSpPr/>
            <p:nvPr/>
          </p:nvSpPr>
          <p:spPr>
            <a:xfrm>
              <a:off x="3597898" y="6424361"/>
              <a:ext cx="734695" cy="433070"/>
            </a:xfrm>
            <a:custGeom>
              <a:avLst/>
              <a:gdLst/>
              <a:ahLst/>
              <a:cxnLst/>
              <a:rect l="l" t="t" r="r" b="b"/>
              <a:pathLst>
                <a:path w="734695" h="433070">
                  <a:moveTo>
                    <a:pt x="367169" y="0"/>
                  </a:moveTo>
                  <a:lnTo>
                    <a:pt x="321112" y="2860"/>
                  </a:lnTo>
                  <a:lnTo>
                    <a:pt x="276763" y="11213"/>
                  </a:lnTo>
                  <a:lnTo>
                    <a:pt x="234465" y="24714"/>
                  </a:lnTo>
                  <a:lnTo>
                    <a:pt x="194561" y="43019"/>
                  </a:lnTo>
                  <a:lnTo>
                    <a:pt x="157398" y="65784"/>
                  </a:lnTo>
                  <a:lnTo>
                    <a:pt x="123318" y="92665"/>
                  </a:lnTo>
                  <a:lnTo>
                    <a:pt x="92665" y="123318"/>
                  </a:lnTo>
                  <a:lnTo>
                    <a:pt x="65784" y="157398"/>
                  </a:lnTo>
                  <a:lnTo>
                    <a:pt x="43019" y="194561"/>
                  </a:lnTo>
                  <a:lnTo>
                    <a:pt x="24714" y="234465"/>
                  </a:lnTo>
                  <a:lnTo>
                    <a:pt x="11213" y="276763"/>
                  </a:lnTo>
                  <a:lnTo>
                    <a:pt x="2860" y="321112"/>
                  </a:lnTo>
                  <a:lnTo>
                    <a:pt x="0" y="367169"/>
                  </a:lnTo>
                  <a:lnTo>
                    <a:pt x="2860" y="413226"/>
                  </a:lnTo>
                  <a:lnTo>
                    <a:pt x="6516" y="432635"/>
                  </a:lnTo>
                  <a:lnTo>
                    <a:pt x="727822" y="432635"/>
                  </a:lnTo>
                  <a:lnTo>
                    <a:pt x="731478" y="413226"/>
                  </a:lnTo>
                  <a:lnTo>
                    <a:pt x="734339" y="367169"/>
                  </a:lnTo>
                  <a:lnTo>
                    <a:pt x="731478" y="321112"/>
                  </a:lnTo>
                  <a:lnTo>
                    <a:pt x="723125" y="276763"/>
                  </a:lnTo>
                  <a:lnTo>
                    <a:pt x="709624" y="234465"/>
                  </a:lnTo>
                  <a:lnTo>
                    <a:pt x="691319" y="194561"/>
                  </a:lnTo>
                  <a:lnTo>
                    <a:pt x="668554" y="157398"/>
                  </a:lnTo>
                  <a:lnTo>
                    <a:pt x="641673" y="123318"/>
                  </a:lnTo>
                  <a:lnTo>
                    <a:pt x="611021" y="92665"/>
                  </a:lnTo>
                  <a:lnTo>
                    <a:pt x="576941" y="65784"/>
                  </a:lnTo>
                  <a:lnTo>
                    <a:pt x="539777" y="43019"/>
                  </a:lnTo>
                  <a:lnTo>
                    <a:pt x="499874" y="24714"/>
                  </a:lnTo>
                  <a:lnTo>
                    <a:pt x="457576" y="11213"/>
                  </a:lnTo>
                  <a:lnTo>
                    <a:pt x="413226" y="2860"/>
                  </a:lnTo>
                  <a:lnTo>
                    <a:pt x="367169" y="0"/>
                  </a:lnTo>
                  <a:close/>
                </a:path>
              </a:pathLst>
            </a:custGeom>
            <a:solidFill>
              <a:srgbClr val="8AC984"/>
            </a:solidFill>
          </p:spPr>
          <p:txBody>
            <a:bodyPr wrap="square" lIns="0" tIns="0" rIns="0" bIns="0" rtlCol="0"/>
            <a:lstStyle/>
            <a:p>
              <a:endParaRPr/>
            </a:p>
          </p:txBody>
        </p:sp>
        <p:sp>
          <p:nvSpPr>
            <p:cNvPr id="35" name="object 5">
              <a:extLst>
                <a:ext uri="{FF2B5EF4-FFF2-40B4-BE49-F238E27FC236}">
                  <a16:creationId xmlns:a16="http://schemas.microsoft.com/office/drawing/2014/main" id="{A570732F-E585-8D4B-B152-3672C7DD7B43}"/>
                </a:ext>
              </a:extLst>
            </p:cNvPr>
            <p:cNvSpPr/>
            <p:nvPr/>
          </p:nvSpPr>
          <p:spPr>
            <a:xfrm>
              <a:off x="4543957" y="6017589"/>
              <a:ext cx="1167130" cy="839469"/>
            </a:xfrm>
            <a:custGeom>
              <a:avLst/>
              <a:gdLst/>
              <a:ahLst/>
              <a:cxnLst/>
              <a:rect l="l" t="t" r="r" b="b"/>
              <a:pathLst>
                <a:path w="1167129" h="839470">
                  <a:moveTo>
                    <a:pt x="583501" y="0"/>
                  </a:moveTo>
                  <a:lnTo>
                    <a:pt x="535644" y="1934"/>
                  </a:lnTo>
                  <a:lnTo>
                    <a:pt x="488853" y="7636"/>
                  </a:lnTo>
                  <a:lnTo>
                    <a:pt x="443278" y="16957"/>
                  </a:lnTo>
                  <a:lnTo>
                    <a:pt x="399068" y="29746"/>
                  </a:lnTo>
                  <a:lnTo>
                    <a:pt x="356374" y="45853"/>
                  </a:lnTo>
                  <a:lnTo>
                    <a:pt x="315347" y="65128"/>
                  </a:lnTo>
                  <a:lnTo>
                    <a:pt x="276136" y="87420"/>
                  </a:lnTo>
                  <a:lnTo>
                    <a:pt x="238891" y="112580"/>
                  </a:lnTo>
                  <a:lnTo>
                    <a:pt x="203763" y="140456"/>
                  </a:lnTo>
                  <a:lnTo>
                    <a:pt x="170902" y="170900"/>
                  </a:lnTo>
                  <a:lnTo>
                    <a:pt x="140458" y="203761"/>
                  </a:lnTo>
                  <a:lnTo>
                    <a:pt x="112580" y="238888"/>
                  </a:lnTo>
                  <a:lnTo>
                    <a:pt x="87421" y="276132"/>
                  </a:lnTo>
                  <a:lnTo>
                    <a:pt x="65128" y="315343"/>
                  </a:lnTo>
                  <a:lnTo>
                    <a:pt x="45853" y="356369"/>
                  </a:lnTo>
                  <a:lnTo>
                    <a:pt x="29746" y="399062"/>
                  </a:lnTo>
                  <a:lnTo>
                    <a:pt x="16957" y="443270"/>
                  </a:lnTo>
                  <a:lnTo>
                    <a:pt x="7636" y="488844"/>
                  </a:lnTo>
                  <a:lnTo>
                    <a:pt x="1934" y="535633"/>
                  </a:lnTo>
                  <a:lnTo>
                    <a:pt x="0" y="583488"/>
                  </a:lnTo>
                  <a:lnTo>
                    <a:pt x="1934" y="631345"/>
                  </a:lnTo>
                  <a:lnTo>
                    <a:pt x="7636" y="678136"/>
                  </a:lnTo>
                  <a:lnTo>
                    <a:pt x="16957" y="723712"/>
                  </a:lnTo>
                  <a:lnTo>
                    <a:pt x="29746" y="767923"/>
                  </a:lnTo>
                  <a:lnTo>
                    <a:pt x="45853" y="810617"/>
                  </a:lnTo>
                  <a:lnTo>
                    <a:pt x="59379" y="839407"/>
                  </a:lnTo>
                  <a:lnTo>
                    <a:pt x="1107623" y="839407"/>
                  </a:lnTo>
                  <a:lnTo>
                    <a:pt x="1137256" y="767923"/>
                  </a:lnTo>
                  <a:lnTo>
                    <a:pt x="1150045" y="723712"/>
                  </a:lnTo>
                  <a:lnTo>
                    <a:pt x="1159366" y="678136"/>
                  </a:lnTo>
                  <a:lnTo>
                    <a:pt x="1165068" y="631345"/>
                  </a:lnTo>
                  <a:lnTo>
                    <a:pt x="1167002" y="583488"/>
                  </a:lnTo>
                  <a:lnTo>
                    <a:pt x="1165068" y="535633"/>
                  </a:lnTo>
                  <a:lnTo>
                    <a:pt x="1159366" y="488844"/>
                  </a:lnTo>
                  <a:lnTo>
                    <a:pt x="1150045" y="443270"/>
                  </a:lnTo>
                  <a:lnTo>
                    <a:pt x="1137256" y="399062"/>
                  </a:lnTo>
                  <a:lnTo>
                    <a:pt x="1121149" y="356369"/>
                  </a:lnTo>
                  <a:lnTo>
                    <a:pt x="1101874" y="315343"/>
                  </a:lnTo>
                  <a:lnTo>
                    <a:pt x="1079581" y="276132"/>
                  </a:lnTo>
                  <a:lnTo>
                    <a:pt x="1054422" y="238888"/>
                  </a:lnTo>
                  <a:lnTo>
                    <a:pt x="1026544" y="203761"/>
                  </a:lnTo>
                  <a:lnTo>
                    <a:pt x="996100" y="170900"/>
                  </a:lnTo>
                  <a:lnTo>
                    <a:pt x="963239" y="140456"/>
                  </a:lnTo>
                  <a:lnTo>
                    <a:pt x="928111" y="112580"/>
                  </a:lnTo>
                  <a:lnTo>
                    <a:pt x="890866" y="87420"/>
                  </a:lnTo>
                  <a:lnTo>
                    <a:pt x="851655" y="65128"/>
                  </a:lnTo>
                  <a:lnTo>
                    <a:pt x="810628" y="45853"/>
                  </a:lnTo>
                  <a:lnTo>
                    <a:pt x="767934" y="29746"/>
                  </a:lnTo>
                  <a:lnTo>
                    <a:pt x="723724" y="16957"/>
                  </a:lnTo>
                  <a:lnTo>
                    <a:pt x="678149" y="7636"/>
                  </a:lnTo>
                  <a:lnTo>
                    <a:pt x="631358" y="1934"/>
                  </a:lnTo>
                  <a:lnTo>
                    <a:pt x="583501" y="0"/>
                  </a:lnTo>
                  <a:close/>
                </a:path>
              </a:pathLst>
            </a:custGeom>
            <a:solidFill>
              <a:srgbClr val="1EA1A0"/>
            </a:solidFill>
          </p:spPr>
          <p:txBody>
            <a:bodyPr wrap="square" lIns="0" tIns="0" rIns="0" bIns="0" rtlCol="0"/>
            <a:lstStyle/>
            <a:p>
              <a:endParaRPr/>
            </a:p>
          </p:txBody>
        </p:sp>
        <p:sp>
          <p:nvSpPr>
            <p:cNvPr id="36" name="object 6">
              <a:extLst>
                <a:ext uri="{FF2B5EF4-FFF2-40B4-BE49-F238E27FC236}">
                  <a16:creationId xmlns:a16="http://schemas.microsoft.com/office/drawing/2014/main" id="{A196F325-BE8B-7F4E-96DE-7B1652E2CA21}"/>
                </a:ext>
              </a:extLst>
            </p:cNvPr>
            <p:cNvSpPr/>
            <p:nvPr/>
          </p:nvSpPr>
          <p:spPr>
            <a:xfrm>
              <a:off x="5662307" y="5942698"/>
              <a:ext cx="1104265" cy="914400"/>
            </a:xfrm>
            <a:custGeom>
              <a:avLst/>
              <a:gdLst/>
              <a:ahLst/>
              <a:cxnLst/>
              <a:rect l="l" t="t" r="r" b="b"/>
              <a:pathLst>
                <a:path w="1104265" h="914400">
                  <a:moveTo>
                    <a:pt x="343382" y="171691"/>
                  </a:moveTo>
                  <a:lnTo>
                    <a:pt x="337248" y="126047"/>
                  </a:lnTo>
                  <a:lnTo>
                    <a:pt x="319938" y="85039"/>
                  </a:lnTo>
                  <a:lnTo>
                    <a:pt x="293090" y="50292"/>
                  </a:lnTo>
                  <a:lnTo>
                    <a:pt x="258343" y="23444"/>
                  </a:lnTo>
                  <a:lnTo>
                    <a:pt x="217335" y="6134"/>
                  </a:lnTo>
                  <a:lnTo>
                    <a:pt x="171691" y="0"/>
                  </a:lnTo>
                  <a:lnTo>
                    <a:pt x="126047" y="6134"/>
                  </a:lnTo>
                  <a:lnTo>
                    <a:pt x="85039" y="23444"/>
                  </a:lnTo>
                  <a:lnTo>
                    <a:pt x="50292" y="50292"/>
                  </a:lnTo>
                  <a:lnTo>
                    <a:pt x="23444" y="85039"/>
                  </a:lnTo>
                  <a:lnTo>
                    <a:pt x="6134" y="126047"/>
                  </a:lnTo>
                  <a:lnTo>
                    <a:pt x="0" y="171691"/>
                  </a:lnTo>
                  <a:lnTo>
                    <a:pt x="6134" y="217322"/>
                  </a:lnTo>
                  <a:lnTo>
                    <a:pt x="23444" y="258330"/>
                  </a:lnTo>
                  <a:lnTo>
                    <a:pt x="50292" y="293077"/>
                  </a:lnTo>
                  <a:lnTo>
                    <a:pt x="85039" y="319925"/>
                  </a:lnTo>
                  <a:lnTo>
                    <a:pt x="126047" y="337235"/>
                  </a:lnTo>
                  <a:lnTo>
                    <a:pt x="171691" y="343369"/>
                  </a:lnTo>
                  <a:lnTo>
                    <a:pt x="217335" y="337235"/>
                  </a:lnTo>
                  <a:lnTo>
                    <a:pt x="258343" y="319925"/>
                  </a:lnTo>
                  <a:lnTo>
                    <a:pt x="293090" y="293077"/>
                  </a:lnTo>
                  <a:lnTo>
                    <a:pt x="319938" y="258330"/>
                  </a:lnTo>
                  <a:lnTo>
                    <a:pt x="337248" y="217322"/>
                  </a:lnTo>
                  <a:lnTo>
                    <a:pt x="343382" y="171691"/>
                  </a:lnTo>
                  <a:close/>
                </a:path>
                <a:path w="1104265" h="914400">
                  <a:moveTo>
                    <a:pt x="1104074" y="735888"/>
                  </a:moveTo>
                  <a:lnTo>
                    <a:pt x="1101229" y="686650"/>
                  </a:lnTo>
                  <a:lnTo>
                    <a:pt x="1092923" y="639089"/>
                  </a:lnTo>
                  <a:lnTo>
                    <a:pt x="1079461" y="593496"/>
                  </a:lnTo>
                  <a:lnTo>
                    <a:pt x="1061161" y="550214"/>
                  </a:lnTo>
                  <a:lnTo>
                    <a:pt x="1038339" y="509549"/>
                  </a:lnTo>
                  <a:lnTo>
                    <a:pt x="1011313" y="471830"/>
                  </a:lnTo>
                  <a:lnTo>
                    <a:pt x="980414" y="437349"/>
                  </a:lnTo>
                  <a:lnTo>
                    <a:pt x="945934" y="406438"/>
                  </a:lnTo>
                  <a:lnTo>
                    <a:pt x="908202" y="379425"/>
                  </a:lnTo>
                  <a:lnTo>
                    <a:pt x="867537" y="356603"/>
                  </a:lnTo>
                  <a:lnTo>
                    <a:pt x="824255" y="338302"/>
                  </a:lnTo>
                  <a:lnTo>
                    <a:pt x="778675" y="324840"/>
                  </a:lnTo>
                  <a:lnTo>
                    <a:pt x="731113" y="316534"/>
                  </a:lnTo>
                  <a:lnTo>
                    <a:pt x="681875" y="313690"/>
                  </a:lnTo>
                  <a:lnTo>
                    <a:pt x="632637" y="316534"/>
                  </a:lnTo>
                  <a:lnTo>
                    <a:pt x="585063" y="324840"/>
                  </a:lnTo>
                  <a:lnTo>
                    <a:pt x="539483" y="338302"/>
                  </a:lnTo>
                  <a:lnTo>
                    <a:pt x="496201" y="356603"/>
                  </a:lnTo>
                  <a:lnTo>
                    <a:pt x="455536" y="379425"/>
                  </a:lnTo>
                  <a:lnTo>
                    <a:pt x="417804" y="406438"/>
                  </a:lnTo>
                  <a:lnTo>
                    <a:pt x="383336" y="437349"/>
                  </a:lnTo>
                  <a:lnTo>
                    <a:pt x="352425" y="471830"/>
                  </a:lnTo>
                  <a:lnTo>
                    <a:pt x="325399" y="509549"/>
                  </a:lnTo>
                  <a:lnTo>
                    <a:pt x="302590" y="550214"/>
                  </a:lnTo>
                  <a:lnTo>
                    <a:pt x="284289" y="593496"/>
                  </a:lnTo>
                  <a:lnTo>
                    <a:pt x="270827" y="639089"/>
                  </a:lnTo>
                  <a:lnTo>
                    <a:pt x="262509" y="686650"/>
                  </a:lnTo>
                  <a:lnTo>
                    <a:pt x="259676" y="735888"/>
                  </a:lnTo>
                  <a:lnTo>
                    <a:pt x="262509" y="785126"/>
                  </a:lnTo>
                  <a:lnTo>
                    <a:pt x="270827" y="832700"/>
                  </a:lnTo>
                  <a:lnTo>
                    <a:pt x="284289" y="878281"/>
                  </a:lnTo>
                  <a:lnTo>
                    <a:pt x="299516" y="914298"/>
                  </a:lnTo>
                  <a:lnTo>
                    <a:pt x="1064221" y="914298"/>
                  </a:lnTo>
                  <a:lnTo>
                    <a:pt x="1079461" y="878281"/>
                  </a:lnTo>
                  <a:lnTo>
                    <a:pt x="1092923" y="832700"/>
                  </a:lnTo>
                  <a:lnTo>
                    <a:pt x="1101229" y="785126"/>
                  </a:lnTo>
                  <a:lnTo>
                    <a:pt x="1104074" y="735888"/>
                  </a:lnTo>
                  <a:close/>
                </a:path>
              </a:pathLst>
            </a:custGeom>
            <a:solidFill>
              <a:srgbClr val="0C8AC5"/>
            </a:solidFill>
          </p:spPr>
          <p:txBody>
            <a:bodyPr wrap="square" lIns="0" tIns="0" rIns="0" bIns="0" rtlCol="0"/>
            <a:lstStyle/>
            <a:p>
              <a:endParaRPr/>
            </a:p>
          </p:txBody>
        </p:sp>
        <p:sp>
          <p:nvSpPr>
            <p:cNvPr id="37" name="object 7">
              <a:extLst>
                <a:ext uri="{FF2B5EF4-FFF2-40B4-BE49-F238E27FC236}">
                  <a16:creationId xmlns:a16="http://schemas.microsoft.com/office/drawing/2014/main" id="{28E732B8-D369-804A-B6E8-DB2BBEC8369C}"/>
                </a:ext>
              </a:extLst>
            </p:cNvPr>
            <p:cNvSpPr/>
            <p:nvPr/>
          </p:nvSpPr>
          <p:spPr>
            <a:xfrm>
              <a:off x="3402074" y="5876809"/>
              <a:ext cx="524510" cy="524510"/>
            </a:xfrm>
            <a:custGeom>
              <a:avLst/>
              <a:gdLst/>
              <a:ahLst/>
              <a:cxnLst/>
              <a:rect l="l" t="t" r="r" b="b"/>
              <a:pathLst>
                <a:path w="524510" h="524510">
                  <a:moveTo>
                    <a:pt x="262013" y="0"/>
                  </a:moveTo>
                  <a:lnTo>
                    <a:pt x="214917" y="4221"/>
                  </a:lnTo>
                  <a:lnTo>
                    <a:pt x="170589" y="16392"/>
                  </a:lnTo>
                  <a:lnTo>
                    <a:pt x="129771" y="35773"/>
                  </a:lnTo>
                  <a:lnTo>
                    <a:pt x="93202" y="61624"/>
                  </a:lnTo>
                  <a:lnTo>
                    <a:pt x="61623" y="93204"/>
                  </a:lnTo>
                  <a:lnTo>
                    <a:pt x="35773" y="129775"/>
                  </a:lnTo>
                  <a:lnTo>
                    <a:pt x="16392" y="170595"/>
                  </a:lnTo>
                  <a:lnTo>
                    <a:pt x="4221" y="214925"/>
                  </a:lnTo>
                  <a:lnTo>
                    <a:pt x="0" y="262026"/>
                  </a:lnTo>
                  <a:lnTo>
                    <a:pt x="4221" y="309119"/>
                  </a:lnTo>
                  <a:lnTo>
                    <a:pt x="16392" y="353445"/>
                  </a:lnTo>
                  <a:lnTo>
                    <a:pt x="35773" y="394263"/>
                  </a:lnTo>
                  <a:lnTo>
                    <a:pt x="61623" y="430832"/>
                  </a:lnTo>
                  <a:lnTo>
                    <a:pt x="93202" y="462412"/>
                  </a:lnTo>
                  <a:lnTo>
                    <a:pt x="129771" y="488264"/>
                  </a:lnTo>
                  <a:lnTo>
                    <a:pt x="170589" y="507646"/>
                  </a:lnTo>
                  <a:lnTo>
                    <a:pt x="214917" y="519818"/>
                  </a:lnTo>
                  <a:lnTo>
                    <a:pt x="262013" y="524040"/>
                  </a:lnTo>
                  <a:lnTo>
                    <a:pt x="309113" y="519818"/>
                  </a:lnTo>
                  <a:lnTo>
                    <a:pt x="353442" y="507646"/>
                  </a:lnTo>
                  <a:lnTo>
                    <a:pt x="394261" y="488264"/>
                  </a:lnTo>
                  <a:lnTo>
                    <a:pt x="430830" y="462412"/>
                  </a:lnTo>
                  <a:lnTo>
                    <a:pt x="462408" y="430832"/>
                  </a:lnTo>
                  <a:lnTo>
                    <a:pt x="488257" y="394263"/>
                  </a:lnTo>
                  <a:lnTo>
                    <a:pt x="507636" y="353445"/>
                  </a:lnTo>
                  <a:lnTo>
                    <a:pt x="519806" y="309119"/>
                  </a:lnTo>
                  <a:lnTo>
                    <a:pt x="524027" y="262026"/>
                  </a:lnTo>
                  <a:lnTo>
                    <a:pt x="519806" y="214925"/>
                  </a:lnTo>
                  <a:lnTo>
                    <a:pt x="507636" y="170595"/>
                  </a:lnTo>
                  <a:lnTo>
                    <a:pt x="488257" y="129775"/>
                  </a:lnTo>
                  <a:lnTo>
                    <a:pt x="462408" y="93204"/>
                  </a:lnTo>
                  <a:lnTo>
                    <a:pt x="430830" y="61624"/>
                  </a:lnTo>
                  <a:lnTo>
                    <a:pt x="394261" y="35773"/>
                  </a:lnTo>
                  <a:lnTo>
                    <a:pt x="353442" y="16392"/>
                  </a:lnTo>
                  <a:lnTo>
                    <a:pt x="309113" y="4221"/>
                  </a:lnTo>
                  <a:lnTo>
                    <a:pt x="262013" y="0"/>
                  </a:lnTo>
                  <a:close/>
                </a:path>
              </a:pathLst>
            </a:custGeom>
            <a:solidFill>
              <a:srgbClr val="8AC984"/>
            </a:solidFill>
          </p:spPr>
          <p:txBody>
            <a:bodyPr wrap="square" lIns="0" tIns="0" rIns="0" bIns="0" rtlCol="0"/>
            <a:lstStyle/>
            <a:p>
              <a:endParaRPr/>
            </a:p>
          </p:txBody>
        </p:sp>
        <p:sp>
          <p:nvSpPr>
            <p:cNvPr id="38" name="object 8">
              <a:extLst>
                <a:ext uri="{FF2B5EF4-FFF2-40B4-BE49-F238E27FC236}">
                  <a16:creationId xmlns:a16="http://schemas.microsoft.com/office/drawing/2014/main" id="{E2FA586A-88A4-A344-A925-A69F3704B934}"/>
                </a:ext>
              </a:extLst>
            </p:cNvPr>
            <p:cNvSpPr/>
            <p:nvPr/>
          </p:nvSpPr>
          <p:spPr>
            <a:xfrm>
              <a:off x="4132060" y="5873460"/>
              <a:ext cx="343535" cy="343535"/>
            </a:xfrm>
            <a:custGeom>
              <a:avLst/>
              <a:gdLst/>
              <a:ahLst/>
              <a:cxnLst/>
              <a:rect l="l" t="t" r="r" b="b"/>
              <a:pathLst>
                <a:path w="343535" h="343535">
                  <a:moveTo>
                    <a:pt x="171691" y="0"/>
                  </a:moveTo>
                  <a:lnTo>
                    <a:pt x="126050" y="6132"/>
                  </a:lnTo>
                  <a:lnTo>
                    <a:pt x="85037" y="23439"/>
                  </a:lnTo>
                  <a:lnTo>
                    <a:pt x="50288" y="50284"/>
                  </a:lnTo>
                  <a:lnTo>
                    <a:pt x="23441" y="85031"/>
                  </a:lnTo>
                  <a:lnTo>
                    <a:pt x="6133" y="126046"/>
                  </a:lnTo>
                  <a:lnTo>
                    <a:pt x="0" y="171691"/>
                  </a:lnTo>
                  <a:lnTo>
                    <a:pt x="6133" y="217326"/>
                  </a:lnTo>
                  <a:lnTo>
                    <a:pt x="23441" y="258336"/>
                  </a:lnTo>
                  <a:lnTo>
                    <a:pt x="50288" y="293082"/>
                  </a:lnTo>
                  <a:lnTo>
                    <a:pt x="85037" y="319928"/>
                  </a:lnTo>
                  <a:lnTo>
                    <a:pt x="126050" y="337236"/>
                  </a:lnTo>
                  <a:lnTo>
                    <a:pt x="171691" y="343369"/>
                  </a:lnTo>
                  <a:lnTo>
                    <a:pt x="217332" y="337236"/>
                  </a:lnTo>
                  <a:lnTo>
                    <a:pt x="258345" y="319928"/>
                  </a:lnTo>
                  <a:lnTo>
                    <a:pt x="293093" y="293082"/>
                  </a:lnTo>
                  <a:lnTo>
                    <a:pt x="319940" y="258336"/>
                  </a:lnTo>
                  <a:lnTo>
                    <a:pt x="337249" y="217326"/>
                  </a:lnTo>
                  <a:lnTo>
                    <a:pt x="343382" y="171691"/>
                  </a:lnTo>
                  <a:lnTo>
                    <a:pt x="337249" y="126046"/>
                  </a:lnTo>
                  <a:lnTo>
                    <a:pt x="319940" y="85031"/>
                  </a:lnTo>
                  <a:lnTo>
                    <a:pt x="293093" y="50284"/>
                  </a:lnTo>
                  <a:lnTo>
                    <a:pt x="258345" y="23439"/>
                  </a:lnTo>
                  <a:lnTo>
                    <a:pt x="217332" y="6132"/>
                  </a:lnTo>
                  <a:lnTo>
                    <a:pt x="171691" y="0"/>
                  </a:lnTo>
                  <a:close/>
                </a:path>
              </a:pathLst>
            </a:custGeom>
            <a:solidFill>
              <a:srgbClr val="1EA1A0"/>
            </a:solidFill>
          </p:spPr>
          <p:txBody>
            <a:bodyPr wrap="square" lIns="0" tIns="0" rIns="0" bIns="0" rtlCol="0"/>
            <a:lstStyle/>
            <a:p>
              <a:endParaRPr/>
            </a:p>
          </p:txBody>
        </p:sp>
        <p:sp>
          <p:nvSpPr>
            <p:cNvPr id="39" name="object 9">
              <a:extLst>
                <a:ext uri="{FF2B5EF4-FFF2-40B4-BE49-F238E27FC236}">
                  <a16:creationId xmlns:a16="http://schemas.microsoft.com/office/drawing/2014/main" id="{99D3F400-55A4-CB41-A464-8D953E884370}"/>
                </a:ext>
              </a:extLst>
            </p:cNvPr>
            <p:cNvSpPr/>
            <p:nvPr/>
          </p:nvSpPr>
          <p:spPr>
            <a:xfrm>
              <a:off x="2697889" y="6375092"/>
              <a:ext cx="687070" cy="481965"/>
            </a:xfrm>
            <a:custGeom>
              <a:avLst/>
              <a:gdLst/>
              <a:ahLst/>
              <a:cxnLst/>
              <a:rect l="l" t="t" r="r" b="b"/>
              <a:pathLst>
                <a:path w="687070" h="481965">
                  <a:moveTo>
                    <a:pt x="335867" y="0"/>
                  </a:moveTo>
                  <a:lnTo>
                    <a:pt x="291181" y="3910"/>
                  </a:lnTo>
                  <a:lnTo>
                    <a:pt x="246668" y="13864"/>
                  </a:lnTo>
                  <a:lnTo>
                    <a:pt x="202871" y="30070"/>
                  </a:lnTo>
                  <a:lnTo>
                    <a:pt x="161639" y="51992"/>
                  </a:lnTo>
                  <a:lnTo>
                    <a:pt x="124600" y="78608"/>
                  </a:lnTo>
                  <a:lnTo>
                    <a:pt x="91958" y="109375"/>
                  </a:lnTo>
                  <a:lnTo>
                    <a:pt x="63920" y="143753"/>
                  </a:lnTo>
                  <a:lnTo>
                    <a:pt x="40692" y="181201"/>
                  </a:lnTo>
                  <a:lnTo>
                    <a:pt x="22480" y="221179"/>
                  </a:lnTo>
                  <a:lnTo>
                    <a:pt x="9490" y="263146"/>
                  </a:lnTo>
                  <a:lnTo>
                    <a:pt x="1928" y="306560"/>
                  </a:lnTo>
                  <a:lnTo>
                    <a:pt x="0" y="350881"/>
                  </a:lnTo>
                  <a:lnTo>
                    <a:pt x="3910" y="395569"/>
                  </a:lnTo>
                  <a:lnTo>
                    <a:pt x="13867" y="440081"/>
                  </a:lnTo>
                  <a:lnTo>
                    <a:pt x="29344" y="481904"/>
                  </a:lnTo>
                  <a:lnTo>
                    <a:pt x="656819" y="481904"/>
                  </a:lnTo>
                  <a:lnTo>
                    <a:pt x="664264" y="465562"/>
                  </a:lnTo>
                  <a:lnTo>
                    <a:pt x="677255" y="423596"/>
                  </a:lnTo>
                  <a:lnTo>
                    <a:pt x="684818" y="380182"/>
                  </a:lnTo>
                  <a:lnTo>
                    <a:pt x="686749" y="335862"/>
                  </a:lnTo>
                  <a:lnTo>
                    <a:pt x="682840" y="291175"/>
                  </a:lnTo>
                  <a:lnTo>
                    <a:pt x="672886" y="246663"/>
                  </a:lnTo>
                  <a:lnTo>
                    <a:pt x="656680" y="202866"/>
                  </a:lnTo>
                  <a:lnTo>
                    <a:pt x="634755" y="161634"/>
                  </a:lnTo>
                  <a:lnTo>
                    <a:pt x="608138" y="124595"/>
                  </a:lnTo>
                  <a:lnTo>
                    <a:pt x="577370" y="91954"/>
                  </a:lnTo>
                  <a:lnTo>
                    <a:pt x="542991" y="63918"/>
                  </a:lnTo>
                  <a:lnTo>
                    <a:pt x="505543" y="40691"/>
                  </a:lnTo>
                  <a:lnTo>
                    <a:pt x="465566" y="22480"/>
                  </a:lnTo>
                  <a:lnTo>
                    <a:pt x="423600" y="9490"/>
                  </a:lnTo>
                  <a:lnTo>
                    <a:pt x="380187" y="1928"/>
                  </a:lnTo>
                  <a:lnTo>
                    <a:pt x="335867" y="0"/>
                  </a:lnTo>
                  <a:close/>
                </a:path>
              </a:pathLst>
            </a:custGeom>
            <a:solidFill>
              <a:srgbClr val="41607C"/>
            </a:solidFill>
          </p:spPr>
          <p:txBody>
            <a:bodyPr wrap="square" lIns="0" tIns="0" rIns="0" bIns="0" rtlCol="0"/>
            <a:lstStyle/>
            <a:p>
              <a:endParaRPr/>
            </a:p>
          </p:txBody>
        </p:sp>
        <p:sp>
          <p:nvSpPr>
            <p:cNvPr id="40" name="object 10">
              <a:extLst>
                <a:ext uri="{FF2B5EF4-FFF2-40B4-BE49-F238E27FC236}">
                  <a16:creationId xmlns:a16="http://schemas.microsoft.com/office/drawing/2014/main" id="{837DA01E-290E-5545-8118-849AAE864FA1}"/>
                </a:ext>
              </a:extLst>
            </p:cNvPr>
            <p:cNvSpPr/>
            <p:nvPr/>
          </p:nvSpPr>
          <p:spPr>
            <a:xfrm>
              <a:off x="2967334" y="5953587"/>
              <a:ext cx="341630" cy="341630"/>
            </a:xfrm>
            <a:custGeom>
              <a:avLst/>
              <a:gdLst/>
              <a:ahLst/>
              <a:cxnLst/>
              <a:rect l="l" t="t" r="r" b="b"/>
              <a:pathLst>
                <a:path w="341629" h="341629">
                  <a:moveTo>
                    <a:pt x="189124" y="0"/>
                  </a:moveTo>
                  <a:lnTo>
                    <a:pt x="144620" y="989"/>
                  </a:lnTo>
                  <a:lnTo>
                    <a:pt x="100467" y="14068"/>
                  </a:lnTo>
                  <a:lnTo>
                    <a:pt x="61334" y="38345"/>
                  </a:lnTo>
                  <a:lnTo>
                    <a:pt x="30995" y="70921"/>
                  </a:lnTo>
                  <a:lnTo>
                    <a:pt x="10276" y="109636"/>
                  </a:lnTo>
                  <a:lnTo>
                    <a:pt x="0" y="152325"/>
                  </a:lnTo>
                  <a:lnTo>
                    <a:pt x="989" y="196827"/>
                  </a:lnTo>
                  <a:lnTo>
                    <a:pt x="14069" y="240979"/>
                  </a:lnTo>
                  <a:lnTo>
                    <a:pt x="38340" y="280118"/>
                  </a:lnTo>
                  <a:lnTo>
                    <a:pt x="70913" y="310459"/>
                  </a:lnTo>
                  <a:lnTo>
                    <a:pt x="109625" y="331179"/>
                  </a:lnTo>
                  <a:lnTo>
                    <a:pt x="152313" y="341455"/>
                  </a:lnTo>
                  <a:lnTo>
                    <a:pt x="196815" y="340462"/>
                  </a:lnTo>
                  <a:lnTo>
                    <a:pt x="240967" y="327377"/>
                  </a:lnTo>
                  <a:lnTo>
                    <a:pt x="280106" y="303106"/>
                  </a:lnTo>
                  <a:lnTo>
                    <a:pt x="310447" y="270533"/>
                  </a:lnTo>
                  <a:lnTo>
                    <a:pt x="331169" y="231821"/>
                  </a:lnTo>
                  <a:lnTo>
                    <a:pt x="341447" y="189133"/>
                  </a:lnTo>
                  <a:lnTo>
                    <a:pt x="340457" y="144631"/>
                  </a:lnTo>
                  <a:lnTo>
                    <a:pt x="327378" y="100479"/>
                  </a:lnTo>
                  <a:lnTo>
                    <a:pt x="303106" y="61341"/>
                  </a:lnTo>
                  <a:lnTo>
                    <a:pt x="270530" y="30999"/>
                  </a:lnTo>
                  <a:lnTo>
                    <a:pt x="231815" y="10277"/>
                  </a:lnTo>
                  <a:lnTo>
                    <a:pt x="189124" y="0"/>
                  </a:lnTo>
                  <a:close/>
                </a:path>
              </a:pathLst>
            </a:custGeom>
            <a:solidFill>
              <a:srgbClr val="41607C"/>
            </a:solidFill>
          </p:spPr>
          <p:txBody>
            <a:bodyPr wrap="square" lIns="0" tIns="0" rIns="0" bIns="0" rtlCol="0"/>
            <a:lstStyle/>
            <a:p>
              <a:endParaRPr/>
            </a:p>
          </p:txBody>
        </p:sp>
        <p:sp>
          <p:nvSpPr>
            <p:cNvPr id="41" name="object 11">
              <a:extLst>
                <a:ext uri="{FF2B5EF4-FFF2-40B4-BE49-F238E27FC236}">
                  <a16:creationId xmlns:a16="http://schemas.microsoft.com/office/drawing/2014/main" id="{7816CC7A-15A7-214B-94BB-AD14B1EBCC24}"/>
                </a:ext>
              </a:extLst>
            </p:cNvPr>
            <p:cNvSpPr/>
            <p:nvPr/>
          </p:nvSpPr>
          <p:spPr>
            <a:xfrm>
              <a:off x="1562369" y="6544742"/>
              <a:ext cx="520700" cy="312420"/>
            </a:xfrm>
            <a:custGeom>
              <a:avLst/>
              <a:gdLst/>
              <a:ahLst/>
              <a:cxnLst/>
              <a:rect l="l" t="t" r="r" b="b"/>
              <a:pathLst>
                <a:path w="520700" h="312420">
                  <a:moveTo>
                    <a:pt x="274526" y="0"/>
                  </a:moveTo>
                  <a:lnTo>
                    <a:pt x="230004" y="1327"/>
                  </a:lnTo>
                  <a:lnTo>
                    <a:pt x="185974" y="10337"/>
                  </a:lnTo>
                  <a:lnTo>
                    <a:pt x="143468" y="27175"/>
                  </a:lnTo>
                  <a:lnTo>
                    <a:pt x="103515" y="51985"/>
                  </a:lnTo>
                  <a:lnTo>
                    <a:pt x="68611" y="83506"/>
                  </a:lnTo>
                  <a:lnTo>
                    <a:pt x="40661" y="119689"/>
                  </a:lnTo>
                  <a:lnTo>
                    <a:pt x="19813" y="159504"/>
                  </a:lnTo>
                  <a:lnTo>
                    <a:pt x="6210" y="201919"/>
                  </a:lnTo>
                  <a:lnTo>
                    <a:pt x="0" y="245904"/>
                  </a:lnTo>
                  <a:lnTo>
                    <a:pt x="1327" y="290427"/>
                  </a:lnTo>
                  <a:lnTo>
                    <a:pt x="5793" y="312254"/>
                  </a:lnTo>
                  <a:lnTo>
                    <a:pt x="515113" y="312254"/>
                  </a:lnTo>
                  <a:lnTo>
                    <a:pt x="520440" y="274525"/>
                  </a:lnTo>
                  <a:lnTo>
                    <a:pt x="519113" y="230002"/>
                  </a:lnTo>
                  <a:lnTo>
                    <a:pt x="510103" y="185971"/>
                  </a:lnTo>
                  <a:lnTo>
                    <a:pt x="493263" y="143463"/>
                  </a:lnTo>
                  <a:lnTo>
                    <a:pt x="468449" y="103509"/>
                  </a:lnTo>
                  <a:lnTo>
                    <a:pt x="436925" y="68606"/>
                  </a:lnTo>
                  <a:lnTo>
                    <a:pt x="400740" y="40658"/>
                  </a:lnTo>
                  <a:lnTo>
                    <a:pt x="360925" y="19810"/>
                  </a:lnTo>
                  <a:lnTo>
                    <a:pt x="318510" y="6209"/>
                  </a:lnTo>
                  <a:lnTo>
                    <a:pt x="274526" y="0"/>
                  </a:lnTo>
                  <a:close/>
                </a:path>
              </a:pathLst>
            </a:custGeom>
            <a:solidFill>
              <a:srgbClr val="934C83"/>
            </a:solidFill>
          </p:spPr>
          <p:txBody>
            <a:bodyPr wrap="square" lIns="0" tIns="0" rIns="0" bIns="0" rtlCol="0"/>
            <a:lstStyle/>
            <a:p>
              <a:endParaRPr/>
            </a:p>
          </p:txBody>
        </p:sp>
        <p:sp>
          <p:nvSpPr>
            <p:cNvPr id="42" name="object 12">
              <a:extLst>
                <a:ext uri="{FF2B5EF4-FFF2-40B4-BE49-F238E27FC236}">
                  <a16:creationId xmlns:a16="http://schemas.microsoft.com/office/drawing/2014/main" id="{77A5FE3C-C291-9A47-9D0A-1549FB2B155D}"/>
                </a:ext>
              </a:extLst>
            </p:cNvPr>
            <p:cNvSpPr/>
            <p:nvPr/>
          </p:nvSpPr>
          <p:spPr>
            <a:xfrm>
              <a:off x="1165620" y="6273641"/>
              <a:ext cx="351155" cy="351155"/>
            </a:xfrm>
            <a:custGeom>
              <a:avLst/>
              <a:gdLst/>
              <a:ahLst/>
              <a:cxnLst/>
              <a:rect l="l" t="t" r="r" b="b"/>
              <a:pathLst>
                <a:path w="351155" h="351154">
                  <a:moveTo>
                    <a:pt x="155019" y="0"/>
                  </a:moveTo>
                  <a:lnTo>
                    <a:pt x="110591" y="11148"/>
                  </a:lnTo>
                  <a:lnTo>
                    <a:pt x="69270" y="34348"/>
                  </a:lnTo>
                  <a:lnTo>
                    <a:pt x="35542" y="67627"/>
                  </a:lnTo>
                  <a:lnTo>
                    <a:pt x="12531" y="107230"/>
                  </a:lnTo>
                  <a:lnTo>
                    <a:pt x="573" y="150800"/>
                  </a:lnTo>
                  <a:lnTo>
                    <a:pt x="0" y="195979"/>
                  </a:lnTo>
                  <a:lnTo>
                    <a:pt x="11146" y="240409"/>
                  </a:lnTo>
                  <a:lnTo>
                    <a:pt x="34345" y="281731"/>
                  </a:lnTo>
                  <a:lnTo>
                    <a:pt x="67628" y="315454"/>
                  </a:lnTo>
                  <a:lnTo>
                    <a:pt x="107233" y="338462"/>
                  </a:lnTo>
                  <a:lnTo>
                    <a:pt x="150802" y="350419"/>
                  </a:lnTo>
                  <a:lnTo>
                    <a:pt x="195979" y="350993"/>
                  </a:lnTo>
                  <a:lnTo>
                    <a:pt x="240407" y="339850"/>
                  </a:lnTo>
                  <a:lnTo>
                    <a:pt x="281728" y="316656"/>
                  </a:lnTo>
                  <a:lnTo>
                    <a:pt x="315456" y="283372"/>
                  </a:lnTo>
                  <a:lnTo>
                    <a:pt x="338464" y="243765"/>
                  </a:lnTo>
                  <a:lnTo>
                    <a:pt x="350421" y="200194"/>
                  </a:lnTo>
                  <a:lnTo>
                    <a:pt x="350993" y="155016"/>
                  </a:lnTo>
                  <a:lnTo>
                    <a:pt x="339848" y="110590"/>
                  </a:lnTo>
                  <a:lnTo>
                    <a:pt x="316653" y="69273"/>
                  </a:lnTo>
                  <a:lnTo>
                    <a:pt x="283370" y="35540"/>
                  </a:lnTo>
                  <a:lnTo>
                    <a:pt x="243765" y="12528"/>
                  </a:lnTo>
                  <a:lnTo>
                    <a:pt x="200196" y="571"/>
                  </a:lnTo>
                  <a:lnTo>
                    <a:pt x="155019" y="0"/>
                  </a:lnTo>
                  <a:close/>
                </a:path>
              </a:pathLst>
            </a:custGeom>
            <a:solidFill>
              <a:srgbClr val="934C83"/>
            </a:solidFill>
          </p:spPr>
          <p:txBody>
            <a:bodyPr wrap="square" lIns="0" tIns="0" rIns="0" bIns="0" rtlCol="0"/>
            <a:lstStyle/>
            <a:p>
              <a:endParaRPr/>
            </a:p>
          </p:txBody>
        </p:sp>
        <p:sp>
          <p:nvSpPr>
            <p:cNvPr id="43" name="object 13">
              <a:extLst>
                <a:ext uri="{FF2B5EF4-FFF2-40B4-BE49-F238E27FC236}">
                  <a16:creationId xmlns:a16="http://schemas.microsoft.com/office/drawing/2014/main" id="{DDBC7958-8EE4-1A43-90AF-9A3A88515F92}"/>
                </a:ext>
              </a:extLst>
            </p:cNvPr>
            <p:cNvSpPr/>
            <p:nvPr/>
          </p:nvSpPr>
          <p:spPr>
            <a:xfrm>
              <a:off x="129463" y="5971578"/>
              <a:ext cx="1127125" cy="885825"/>
            </a:xfrm>
            <a:custGeom>
              <a:avLst/>
              <a:gdLst/>
              <a:ahLst/>
              <a:cxnLst/>
              <a:rect l="l" t="t" r="r" b="b"/>
              <a:pathLst>
                <a:path w="1127125" h="885825">
                  <a:moveTo>
                    <a:pt x="844397" y="422198"/>
                  </a:moveTo>
                  <a:lnTo>
                    <a:pt x="841552" y="372960"/>
                  </a:lnTo>
                  <a:lnTo>
                    <a:pt x="833247" y="325399"/>
                  </a:lnTo>
                  <a:lnTo>
                    <a:pt x="819785" y="279819"/>
                  </a:lnTo>
                  <a:lnTo>
                    <a:pt x="801484" y="236524"/>
                  </a:lnTo>
                  <a:lnTo>
                    <a:pt x="778662" y="195872"/>
                  </a:lnTo>
                  <a:lnTo>
                    <a:pt x="751636" y="158140"/>
                  </a:lnTo>
                  <a:lnTo>
                    <a:pt x="720737" y="123659"/>
                  </a:lnTo>
                  <a:lnTo>
                    <a:pt x="686257" y="92760"/>
                  </a:lnTo>
                  <a:lnTo>
                    <a:pt x="648525" y="65735"/>
                  </a:lnTo>
                  <a:lnTo>
                    <a:pt x="607860" y="42913"/>
                  </a:lnTo>
                  <a:lnTo>
                    <a:pt x="564578" y="24612"/>
                  </a:lnTo>
                  <a:lnTo>
                    <a:pt x="518998" y="11150"/>
                  </a:lnTo>
                  <a:lnTo>
                    <a:pt x="471436" y="2844"/>
                  </a:lnTo>
                  <a:lnTo>
                    <a:pt x="422198" y="0"/>
                  </a:lnTo>
                  <a:lnTo>
                    <a:pt x="372960" y="2844"/>
                  </a:lnTo>
                  <a:lnTo>
                    <a:pt x="325386" y="11150"/>
                  </a:lnTo>
                  <a:lnTo>
                    <a:pt x="279806" y="24612"/>
                  </a:lnTo>
                  <a:lnTo>
                    <a:pt x="236524" y="42913"/>
                  </a:lnTo>
                  <a:lnTo>
                    <a:pt x="195859" y="65735"/>
                  </a:lnTo>
                  <a:lnTo>
                    <a:pt x="158127" y="92760"/>
                  </a:lnTo>
                  <a:lnTo>
                    <a:pt x="123659" y="123659"/>
                  </a:lnTo>
                  <a:lnTo>
                    <a:pt x="92748" y="158140"/>
                  </a:lnTo>
                  <a:lnTo>
                    <a:pt x="65722" y="195872"/>
                  </a:lnTo>
                  <a:lnTo>
                    <a:pt x="42913" y="236524"/>
                  </a:lnTo>
                  <a:lnTo>
                    <a:pt x="24612" y="279819"/>
                  </a:lnTo>
                  <a:lnTo>
                    <a:pt x="11150" y="325399"/>
                  </a:lnTo>
                  <a:lnTo>
                    <a:pt x="2832" y="372960"/>
                  </a:lnTo>
                  <a:lnTo>
                    <a:pt x="0" y="422198"/>
                  </a:lnTo>
                  <a:lnTo>
                    <a:pt x="2832" y="471436"/>
                  </a:lnTo>
                  <a:lnTo>
                    <a:pt x="11150" y="519010"/>
                  </a:lnTo>
                  <a:lnTo>
                    <a:pt x="24612" y="564591"/>
                  </a:lnTo>
                  <a:lnTo>
                    <a:pt x="42913" y="607872"/>
                  </a:lnTo>
                  <a:lnTo>
                    <a:pt x="65722" y="648538"/>
                  </a:lnTo>
                  <a:lnTo>
                    <a:pt x="92748" y="686269"/>
                  </a:lnTo>
                  <a:lnTo>
                    <a:pt x="123659" y="720737"/>
                  </a:lnTo>
                  <a:lnTo>
                    <a:pt x="158127" y="751649"/>
                  </a:lnTo>
                  <a:lnTo>
                    <a:pt x="195859" y="778675"/>
                  </a:lnTo>
                  <a:lnTo>
                    <a:pt x="236524" y="801484"/>
                  </a:lnTo>
                  <a:lnTo>
                    <a:pt x="279806" y="819785"/>
                  </a:lnTo>
                  <a:lnTo>
                    <a:pt x="325386" y="833247"/>
                  </a:lnTo>
                  <a:lnTo>
                    <a:pt x="372960" y="841565"/>
                  </a:lnTo>
                  <a:lnTo>
                    <a:pt x="422198" y="844397"/>
                  </a:lnTo>
                  <a:lnTo>
                    <a:pt x="471436" y="841565"/>
                  </a:lnTo>
                  <a:lnTo>
                    <a:pt x="518998" y="833247"/>
                  </a:lnTo>
                  <a:lnTo>
                    <a:pt x="564578" y="819785"/>
                  </a:lnTo>
                  <a:lnTo>
                    <a:pt x="607860" y="801484"/>
                  </a:lnTo>
                  <a:lnTo>
                    <a:pt x="648525" y="778675"/>
                  </a:lnTo>
                  <a:lnTo>
                    <a:pt x="686257" y="751649"/>
                  </a:lnTo>
                  <a:lnTo>
                    <a:pt x="720737" y="720737"/>
                  </a:lnTo>
                  <a:lnTo>
                    <a:pt x="751636" y="686269"/>
                  </a:lnTo>
                  <a:lnTo>
                    <a:pt x="778662" y="648538"/>
                  </a:lnTo>
                  <a:lnTo>
                    <a:pt x="801484" y="607872"/>
                  </a:lnTo>
                  <a:lnTo>
                    <a:pt x="819785" y="564591"/>
                  </a:lnTo>
                  <a:lnTo>
                    <a:pt x="833247" y="519010"/>
                  </a:lnTo>
                  <a:lnTo>
                    <a:pt x="841552" y="471436"/>
                  </a:lnTo>
                  <a:lnTo>
                    <a:pt x="844397" y="422198"/>
                  </a:lnTo>
                  <a:close/>
                </a:path>
                <a:path w="1127125" h="885825">
                  <a:moveTo>
                    <a:pt x="1126756" y="885418"/>
                  </a:moveTo>
                  <a:lnTo>
                    <a:pt x="1093774" y="836129"/>
                  </a:lnTo>
                  <a:lnTo>
                    <a:pt x="1059027" y="809282"/>
                  </a:lnTo>
                  <a:lnTo>
                    <a:pt x="1018019" y="791972"/>
                  </a:lnTo>
                  <a:lnTo>
                    <a:pt x="972375" y="785837"/>
                  </a:lnTo>
                  <a:lnTo>
                    <a:pt x="926731" y="791972"/>
                  </a:lnTo>
                  <a:lnTo>
                    <a:pt x="885723" y="809282"/>
                  </a:lnTo>
                  <a:lnTo>
                    <a:pt x="850976" y="836129"/>
                  </a:lnTo>
                  <a:lnTo>
                    <a:pt x="824128" y="870877"/>
                  </a:lnTo>
                  <a:lnTo>
                    <a:pt x="817981" y="885418"/>
                  </a:lnTo>
                  <a:lnTo>
                    <a:pt x="1126756" y="885418"/>
                  </a:lnTo>
                  <a:close/>
                </a:path>
              </a:pathLst>
            </a:custGeom>
            <a:solidFill>
              <a:srgbClr val="0C8AC5"/>
            </a:solidFill>
          </p:spPr>
          <p:txBody>
            <a:bodyPr wrap="square" lIns="0" tIns="0" rIns="0" bIns="0" rtlCol="0"/>
            <a:lstStyle/>
            <a:p>
              <a:endParaRPr/>
            </a:p>
          </p:txBody>
        </p:sp>
        <p:pic>
          <p:nvPicPr>
            <p:cNvPr id="44" name="object 14">
              <a:extLst>
                <a:ext uri="{FF2B5EF4-FFF2-40B4-BE49-F238E27FC236}">
                  <a16:creationId xmlns:a16="http://schemas.microsoft.com/office/drawing/2014/main" id="{DE68AE20-C4F9-3F47-99D1-0D9FC52E5239}"/>
                </a:ext>
              </a:extLst>
            </p:cNvPr>
            <p:cNvPicPr/>
            <p:nvPr/>
          </p:nvPicPr>
          <p:blipFill>
            <a:blip r:embed="rId3" cstate="print"/>
            <a:stretch>
              <a:fillRect/>
            </a:stretch>
          </p:blipFill>
          <p:spPr>
            <a:xfrm>
              <a:off x="7893903" y="6099785"/>
              <a:ext cx="196088" cy="196087"/>
            </a:xfrm>
            <a:prstGeom prst="rect">
              <a:avLst/>
            </a:prstGeom>
          </p:spPr>
        </p:pic>
        <p:sp>
          <p:nvSpPr>
            <p:cNvPr id="45" name="object 15">
              <a:extLst>
                <a:ext uri="{FF2B5EF4-FFF2-40B4-BE49-F238E27FC236}">
                  <a16:creationId xmlns:a16="http://schemas.microsoft.com/office/drawing/2014/main" id="{DBFF78AA-130A-D644-B391-3350B4871DFC}"/>
                </a:ext>
              </a:extLst>
            </p:cNvPr>
            <p:cNvSpPr/>
            <p:nvPr/>
          </p:nvSpPr>
          <p:spPr>
            <a:xfrm>
              <a:off x="7865364" y="6528677"/>
              <a:ext cx="657225" cy="328930"/>
            </a:xfrm>
            <a:custGeom>
              <a:avLst/>
              <a:gdLst/>
              <a:ahLst/>
              <a:cxnLst/>
              <a:rect l="l" t="t" r="r" b="b"/>
              <a:pathLst>
                <a:path w="657225" h="328929">
                  <a:moveTo>
                    <a:pt x="328580" y="0"/>
                  </a:moveTo>
                  <a:lnTo>
                    <a:pt x="280021" y="3562"/>
                  </a:lnTo>
                  <a:lnTo>
                    <a:pt x="233675" y="13912"/>
                  </a:lnTo>
                  <a:lnTo>
                    <a:pt x="190049" y="30540"/>
                  </a:lnTo>
                  <a:lnTo>
                    <a:pt x="149653" y="52938"/>
                  </a:lnTo>
                  <a:lnTo>
                    <a:pt x="112993" y="80598"/>
                  </a:lnTo>
                  <a:lnTo>
                    <a:pt x="80579" y="113011"/>
                  </a:lnTo>
                  <a:lnTo>
                    <a:pt x="52919" y="149669"/>
                  </a:lnTo>
                  <a:lnTo>
                    <a:pt x="30520" y="190064"/>
                  </a:lnTo>
                  <a:lnTo>
                    <a:pt x="13892" y="233688"/>
                  </a:lnTo>
                  <a:lnTo>
                    <a:pt x="3543" y="280031"/>
                  </a:lnTo>
                  <a:lnTo>
                    <a:pt x="0" y="328319"/>
                  </a:lnTo>
                  <a:lnTo>
                    <a:pt x="657160" y="328319"/>
                  </a:lnTo>
                  <a:lnTo>
                    <a:pt x="653616" y="280031"/>
                  </a:lnTo>
                  <a:lnTo>
                    <a:pt x="643266" y="233688"/>
                  </a:lnTo>
                  <a:lnTo>
                    <a:pt x="626637" y="190064"/>
                  </a:lnTo>
                  <a:lnTo>
                    <a:pt x="604237" y="149669"/>
                  </a:lnTo>
                  <a:lnTo>
                    <a:pt x="576576" y="113011"/>
                  </a:lnTo>
                  <a:lnTo>
                    <a:pt x="544161" y="80598"/>
                  </a:lnTo>
                  <a:lnTo>
                    <a:pt x="507501" y="52938"/>
                  </a:lnTo>
                  <a:lnTo>
                    <a:pt x="467105" y="30540"/>
                  </a:lnTo>
                  <a:lnTo>
                    <a:pt x="423480" y="13912"/>
                  </a:lnTo>
                  <a:lnTo>
                    <a:pt x="377135" y="3562"/>
                  </a:lnTo>
                  <a:lnTo>
                    <a:pt x="328580" y="0"/>
                  </a:lnTo>
                  <a:close/>
                </a:path>
              </a:pathLst>
            </a:custGeom>
            <a:solidFill>
              <a:srgbClr val="AD889F"/>
            </a:solidFill>
          </p:spPr>
          <p:txBody>
            <a:bodyPr wrap="square" lIns="0" tIns="0" rIns="0" bIns="0" rtlCol="0"/>
            <a:lstStyle/>
            <a:p>
              <a:endParaRPr/>
            </a:p>
          </p:txBody>
        </p:sp>
        <p:sp>
          <p:nvSpPr>
            <p:cNvPr id="46" name="object 16">
              <a:extLst>
                <a:ext uri="{FF2B5EF4-FFF2-40B4-BE49-F238E27FC236}">
                  <a16:creationId xmlns:a16="http://schemas.microsoft.com/office/drawing/2014/main" id="{2F88C793-B68C-0844-964C-6EFE2E1316C6}"/>
                </a:ext>
              </a:extLst>
            </p:cNvPr>
            <p:cNvSpPr/>
            <p:nvPr/>
          </p:nvSpPr>
          <p:spPr>
            <a:xfrm>
              <a:off x="9217532" y="6461680"/>
              <a:ext cx="734695" cy="395605"/>
            </a:xfrm>
            <a:custGeom>
              <a:avLst/>
              <a:gdLst/>
              <a:ahLst/>
              <a:cxnLst/>
              <a:rect l="l" t="t" r="r" b="b"/>
              <a:pathLst>
                <a:path w="734695" h="395604">
                  <a:moveTo>
                    <a:pt x="379691" y="0"/>
                  </a:moveTo>
                  <a:lnTo>
                    <a:pt x="335804" y="1140"/>
                  </a:lnTo>
                  <a:lnTo>
                    <a:pt x="292682" y="7458"/>
                  </a:lnTo>
                  <a:lnTo>
                    <a:pt x="250778" y="18772"/>
                  </a:lnTo>
                  <a:lnTo>
                    <a:pt x="210542" y="34902"/>
                  </a:lnTo>
                  <a:lnTo>
                    <a:pt x="172426" y="55667"/>
                  </a:lnTo>
                  <a:lnTo>
                    <a:pt x="136882" y="80885"/>
                  </a:lnTo>
                  <a:lnTo>
                    <a:pt x="104362" y="110375"/>
                  </a:lnTo>
                  <a:lnTo>
                    <a:pt x="75317" y="143958"/>
                  </a:lnTo>
                  <a:lnTo>
                    <a:pt x="50199" y="181450"/>
                  </a:lnTo>
                  <a:lnTo>
                    <a:pt x="29460" y="222672"/>
                  </a:lnTo>
                  <a:lnTo>
                    <a:pt x="13979" y="266145"/>
                  </a:lnTo>
                  <a:lnTo>
                    <a:pt x="4219" y="310207"/>
                  </a:lnTo>
                  <a:lnTo>
                    <a:pt x="0" y="354407"/>
                  </a:lnTo>
                  <a:lnTo>
                    <a:pt x="1062" y="395316"/>
                  </a:lnTo>
                  <a:lnTo>
                    <a:pt x="732600" y="395316"/>
                  </a:lnTo>
                  <a:lnTo>
                    <a:pt x="734092" y="379691"/>
                  </a:lnTo>
                  <a:lnTo>
                    <a:pt x="732953" y="335804"/>
                  </a:lnTo>
                  <a:lnTo>
                    <a:pt x="726637" y="292683"/>
                  </a:lnTo>
                  <a:lnTo>
                    <a:pt x="715323" y="250778"/>
                  </a:lnTo>
                  <a:lnTo>
                    <a:pt x="699194" y="210541"/>
                  </a:lnTo>
                  <a:lnTo>
                    <a:pt x="678430" y="172424"/>
                  </a:lnTo>
                  <a:lnTo>
                    <a:pt x="653212" y="136880"/>
                  </a:lnTo>
                  <a:lnTo>
                    <a:pt x="623722" y="104358"/>
                  </a:lnTo>
                  <a:lnTo>
                    <a:pt x="590140" y="75313"/>
                  </a:lnTo>
                  <a:lnTo>
                    <a:pt x="552647" y="50194"/>
                  </a:lnTo>
                  <a:lnTo>
                    <a:pt x="511425" y="29455"/>
                  </a:lnTo>
                  <a:lnTo>
                    <a:pt x="467953" y="13976"/>
                  </a:lnTo>
                  <a:lnTo>
                    <a:pt x="423891" y="4218"/>
                  </a:lnTo>
                  <a:lnTo>
                    <a:pt x="379691" y="0"/>
                  </a:lnTo>
                  <a:close/>
                </a:path>
              </a:pathLst>
            </a:custGeom>
            <a:solidFill>
              <a:srgbClr val="8AC984"/>
            </a:solidFill>
          </p:spPr>
          <p:txBody>
            <a:bodyPr wrap="square" lIns="0" tIns="0" rIns="0" bIns="0" rtlCol="0"/>
            <a:lstStyle/>
            <a:p>
              <a:endParaRPr/>
            </a:p>
          </p:txBody>
        </p:sp>
        <p:sp>
          <p:nvSpPr>
            <p:cNvPr id="47" name="object 17">
              <a:extLst>
                <a:ext uri="{FF2B5EF4-FFF2-40B4-BE49-F238E27FC236}">
                  <a16:creationId xmlns:a16="http://schemas.microsoft.com/office/drawing/2014/main" id="{36869FB7-160E-8643-9D6A-6FEFAEE6A401}"/>
                </a:ext>
              </a:extLst>
            </p:cNvPr>
            <p:cNvSpPr/>
            <p:nvPr/>
          </p:nvSpPr>
          <p:spPr>
            <a:xfrm>
              <a:off x="10212844" y="6200900"/>
              <a:ext cx="986790" cy="656590"/>
            </a:xfrm>
            <a:custGeom>
              <a:avLst/>
              <a:gdLst/>
              <a:ahLst/>
              <a:cxnLst/>
              <a:rect l="l" t="t" r="r" b="b"/>
              <a:pathLst>
                <a:path w="986790" h="656590">
                  <a:moveTo>
                    <a:pt x="493344" y="0"/>
                  </a:moveTo>
                  <a:lnTo>
                    <a:pt x="445831" y="2258"/>
                  </a:lnTo>
                  <a:lnTo>
                    <a:pt x="399597" y="8895"/>
                  </a:lnTo>
                  <a:lnTo>
                    <a:pt x="354847" y="19704"/>
                  </a:lnTo>
                  <a:lnTo>
                    <a:pt x="311788" y="34478"/>
                  </a:lnTo>
                  <a:lnTo>
                    <a:pt x="270628" y="53011"/>
                  </a:lnTo>
                  <a:lnTo>
                    <a:pt x="231572" y="75095"/>
                  </a:lnTo>
                  <a:lnTo>
                    <a:pt x="194827" y="100525"/>
                  </a:lnTo>
                  <a:lnTo>
                    <a:pt x="160601" y="129093"/>
                  </a:lnTo>
                  <a:lnTo>
                    <a:pt x="129100" y="160592"/>
                  </a:lnTo>
                  <a:lnTo>
                    <a:pt x="100530" y="194817"/>
                  </a:lnTo>
                  <a:lnTo>
                    <a:pt x="75099" y="231559"/>
                  </a:lnTo>
                  <a:lnTo>
                    <a:pt x="53014" y="270613"/>
                  </a:lnTo>
                  <a:lnTo>
                    <a:pt x="34480" y="311772"/>
                  </a:lnTo>
                  <a:lnTo>
                    <a:pt x="19705" y="354828"/>
                  </a:lnTo>
                  <a:lnTo>
                    <a:pt x="8895" y="399576"/>
                  </a:lnTo>
                  <a:lnTo>
                    <a:pt x="2258" y="445808"/>
                  </a:lnTo>
                  <a:lnTo>
                    <a:pt x="0" y="493318"/>
                  </a:lnTo>
                  <a:lnTo>
                    <a:pt x="2258" y="540831"/>
                  </a:lnTo>
                  <a:lnTo>
                    <a:pt x="8895" y="587065"/>
                  </a:lnTo>
                  <a:lnTo>
                    <a:pt x="19705" y="631815"/>
                  </a:lnTo>
                  <a:lnTo>
                    <a:pt x="28036" y="656095"/>
                  </a:lnTo>
                  <a:lnTo>
                    <a:pt x="958638" y="656095"/>
                  </a:lnTo>
                  <a:lnTo>
                    <a:pt x="966970" y="631815"/>
                  </a:lnTo>
                  <a:lnTo>
                    <a:pt x="977779" y="587065"/>
                  </a:lnTo>
                  <a:lnTo>
                    <a:pt x="984417" y="540831"/>
                  </a:lnTo>
                  <a:lnTo>
                    <a:pt x="986675" y="493318"/>
                  </a:lnTo>
                  <a:lnTo>
                    <a:pt x="984417" y="445808"/>
                  </a:lnTo>
                  <a:lnTo>
                    <a:pt x="977779" y="399576"/>
                  </a:lnTo>
                  <a:lnTo>
                    <a:pt x="966970" y="354828"/>
                  </a:lnTo>
                  <a:lnTo>
                    <a:pt x="952195" y="311772"/>
                  </a:lnTo>
                  <a:lnTo>
                    <a:pt x="933661" y="270613"/>
                  </a:lnTo>
                  <a:lnTo>
                    <a:pt x="911576" y="231559"/>
                  </a:lnTo>
                  <a:lnTo>
                    <a:pt x="886145" y="194817"/>
                  </a:lnTo>
                  <a:lnTo>
                    <a:pt x="857576" y="160592"/>
                  </a:lnTo>
                  <a:lnTo>
                    <a:pt x="826076" y="129093"/>
                  </a:lnTo>
                  <a:lnTo>
                    <a:pt x="791850" y="100525"/>
                  </a:lnTo>
                  <a:lnTo>
                    <a:pt x="755106" y="75095"/>
                  </a:lnTo>
                  <a:lnTo>
                    <a:pt x="716052" y="53011"/>
                  </a:lnTo>
                  <a:lnTo>
                    <a:pt x="674892" y="34478"/>
                  </a:lnTo>
                  <a:lnTo>
                    <a:pt x="631835" y="19704"/>
                  </a:lnTo>
                  <a:lnTo>
                    <a:pt x="587086" y="8895"/>
                  </a:lnTo>
                  <a:lnTo>
                    <a:pt x="540854" y="2258"/>
                  </a:lnTo>
                  <a:lnTo>
                    <a:pt x="493344" y="0"/>
                  </a:lnTo>
                  <a:close/>
                </a:path>
              </a:pathLst>
            </a:custGeom>
            <a:solidFill>
              <a:srgbClr val="1EA1A0"/>
            </a:solidFill>
          </p:spPr>
          <p:txBody>
            <a:bodyPr wrap="square" lIns="0" tIns="0" rIns="0" bIns="0" rtlCol="0"/>
            <a:lstStyle/>
            <a:p>
              <a:endParaRPr/>
            </a:p>
          </p:txBody>
        </p:sp>
        <p:sp>
          <p:nvSpPr>
            <p:cNvPr id="48" name="object 18">
              <a:extLst>
                <a:ext uri="{FF2B5EF4-FFF2-40B4-BE49-F238E27FC236}">
                  <a16:creationId xmlns:a16="http://schemas.microsoft.com/office/drawing/2014/main" id="{5F7A429A-8F56-E944-9307-5A336D3AD6FE}"/>
                </a:ext>
              </a:extLst>
            </p:cNvPr>
            <p:cNvSpPr/>
            <p:nvPr/>
          </p:nvSpPr>
          <p:spPr>
            <a:xfrm>
              <a:off x="11469405" y="6180409"/>
              <a:ext cx="615950" cy="615950"/>
            </a:xfrm>
            <a:custGeom>
              <a:avLst/>
              <a:gdLst/>
              <a:ahLst/>
              <a:cxnLst/>
              <a:rect l="l" t="t" r="r" b="b"/>
              <a:pathLst>
                <a:path w="615950" h="615950">
                  <a:moveTo>
                    <a:pt x="307911" y="0"/>
                  </a:moveTo>
                  <a:lnTo>
                    <a:pt x="262408" y="3338"/>
                  </a:lnTo>
                  <a:lnTo>
                    <a:pt x="218978" y="13036"/>
                  </a:lnTo>
                  <a:lnTo>
                    <a:pt x="178099" y="28618"/>
                  </a:lnTo>
                  <a:lnTo>
                    <a:pt x="140245" y="49606"/>
                  </a:lnTo>
                  <a:lnTo>
                    <a:pt x="105894" y="75526"/>
                  </a:lnTo>
                  <a:lnTo>
                    <a:pt x="75521" y="105899"/>
                  </a:lnTo>
                  <a:lnTo>
                    <a:pt x="49603" y="140251"/>
                  </a:lnTo>
                  <a:lnTo>
                    <a:pt x="28616" y="178104"/>
                  </a:lnTo>
                  <a:lnTo>
                    <a:pt x="13035" y="218983"/>
                  </a:lnTo>
                  <a:lnTo>
                    <a:pt x="3338" y="262411"/>
                  </a:lnTo>
                  <a:lnTo>
                    <a:pt x="0" y="307911"/>
                  </a:lnTo>
                  <a:lnTo>
                    <a:pt x="3338" y="353415"/>
                  </a:lnTo>
                  <a:lnTo>
                    <a:pt x="13035" y="396845"/>
                  </a:lnTo>
                  <a:lnTo>
                    <a:pt x="28616" y="437726"/>
                  </a:lnTo>
                  <a:lnTo>
                    <a:pt x="49603" y="475581"/>
                  </a:lnTo>
                  <a:lnTo>
                    <a:pt x="75521" y="509933"/>
                  </a:lnTo>
                  <a:lnTo>
                    <a:pt x="105894" y="540308"/>
                  </a:lnTo>
                  <a:lnTo>
                    <a:pt x="140245" y="566228"/>
                  </a:lnTo>
                  <a:lnTo>
                    <a:pt x="178099" y="587217"/>
                  </a:lnTo>
                  <a:lnTo>
                    <a:pt x="218978" y="602798"/>
                  </a:lnTo>
                  <a:lnTo>
                    <a:pt x="262408" y="612497"/>
                  </a:lnTo>
                  <a:lnTo>
                    <a:pt x="307911" y="615835"/>
                  </a:lnTo>
                  <a:lnTo>
                    <a:pt x="353411" y="612497"/>
                  </a:lnTo>
                  <a:lnTo>
                    <a:pt x="396839" y="602798"/>
                  </a:lnTo>
                  <a:lnTo>
                    <a:pt x="437718" y="587217"/>
                  </a:lnTo>
                  <a:lnTo>
                    <a:pt x="475571" y="566228"/>
                  </a:lnTo>
                  <a:lnTo>
                    <a:pt x="509923" y="540308"/>
                  </a:lnTo>
                  <a:lnTo>
                    <a:pt x="540296" y="509933"/>
                  </a:lnTo>
                  <a:lnTo>
                    <a:pt x="566216" y="475581"/>
                  </a:lnTo>
                  <a:lnTo>
                    <a:pt x="587204" y="437726"/>
                  </a:lnTo>
                  <a:lnTo>
                    <a:pt x="602786" y="396845"/>
                  </a:lnTo>
                  <a:lnTo>
                    <a:pt x="612484" y="353415"/>
                  </a:lnTo>
                  <a:lnTo>
                    <a:pt x="615823" y="307911"/>
                  </a:lnTo>
                  <a:lnTo>
                    <a:pt x="612484" y="262411"/>
                  </a:lnTo>
                  <a:lnTo>
                    <a:pt x="602786" y="218983"/>
                  </a:lnTo>
                  <a:lnTo>
                    <a:pt x="587204" y="178104"/>
                  </a:lnTo>
                  <a:lnTo>
                    <a:pt x="566216" y="140251"/>
                  </a:lnTo>
                  <a:lnTo>
                    <a:pt x="540296" y="105899"/>
                  </a:lnTo>
                  <a:lnTo>
                    <a:pt x="509923" y="75526"/>
                  </a:lnTo>
                  <a:lnTo>
                    <a:pt x="475571" y="49606"/>
                  </a:lnTo>
                  <a:lnTo>
                    <a:pt x="437718" y="28618"/>
                  </a:lnTo>
                  <a:lnTo>
                    <a:pt x="396839" y="13036"/>
                  </a:lnTo>
                  <a:lnTo>
                    <a:pt x="353411" y="3338"/>
                  </a:lnTo>
                  <a:lnTo>
                    <a:pt x="307911" y="0"/>
                  </a:lnTo>
                  <a:close/>
                </a:path>
              </a:pathLst>
            </a:custGeom>
            <a:solidFill>
              <a:srgbClr val="0C8AC5"/>
            </a:solidFill>
          </p:spPr>
          <p:txBody>
            <a:bodyPr wrap="square" lIns="0" tIns="0" rIns="0" bIns="0" rtlCol="0"/>
            <a:lstStyle/>
            <a:p>
              <a:endParaRPr/>
            </a:p>
          </p:txBody>
        </p:sp>
        <p:sp>
          <p:nvSpPr>
            <p:cNvPr id="49" name="object 19">
              <a:extLst>
                <a:ext uri="{FF2B5EF4-FFF2-40B4-BE49-F238E27FC236}">
                  <a16:creationId xmlns:a16="http://schemas.microsoft.com/office/drawing/2014/main" id="{44C1DE2B-9AB2-414F-9EDB-383595F48471}"/>
                </a:ext>
              </a:extLst>
            </p:cNvPr>
            <p:cNvSpPr/>
            <p:nvPr/>
          </p:nvSpPr>
          <p:spPr>
            <a:xfrm>
              <a:off x="9216411" y="6041537"/>
              <a:ext cx="297180" cy="297180"/>
            </a:xfrm>
            <a:custGeom>
              <a:avLst/>
              <a:gdLst/>
              <a:ahLst/>
              <a:cxnLst/>
              <a:rect l="l" t="t" r="r" b="b"/>
              <a:pathLst>
                <a:path w="297179" h="297179">
                  <a:moveTo>
                    <a:pt x="160618" y="0"/>
                  </a:moveTo>
                  <a:lnTo>
                    <a:pt x="114756" y="3359"/>
                  </a:lnTo>
                  <a:lnTo>
                    <a:pt x="72474" y="20310"/>
                  </a:lnTo>
                  <a:lnTo>
                    <a:pt x="36987" y="49559"/>
                  </a:lnTo>
                  <a:lnTo>
                    <a:pt x="11515" y="89817"/>
                  </a:lnTo>
                  <a:lnTo>
                    <a:pt x="0" y="136040"/>
                  </a:lnTo>
                  <a:lnTo>
                    <a:pt x="3363" y="181901"/>
                  </a:lnTo>
                  <a:lnTo>
                    <a:pt x="20315" y="224184"/>
                  </a:lnTo>
                  <a:lnTo>
                    <a:pt x="49565" y="259670"/>
                  </a:lnTo>
                  <a:lnTo>
                    <a:pt x="89823" y="285143"/>
                  </a:lnTo>
                  <a:lnTo>
                    <a:pt x="136046" y="296658"/>
                  </a:lnTo>
                  <a:lnTo>
                    <a:pt x="181907" y="293295"/>
                  </a:lnTo>
                  <a:lnTo>
                    <a:pt x="224188" y="276343"/>
                  </a:lnTo>
                  <a:lnTo>
                    <a:pt x="259670" y="247092"/>
                  </a:lnTo>
                  <a:lnTo>
                    <a:pt x="285137" y="206835"/>
                  </a:lnTo>
                  <a:lnTo>
                    <a:pt x="296658" y="160612"/>
                  </a:lnTo>
                  <a:lnTo>
                    <a:pt x="293298" y="114751"/>
                  </a:lnTo>
                  <a:lnTo>
                    <a:pt x="276348" y="72470"/>
                  </a:lnTo>
                  <a:lnTo>
                    <a:pt x="247099" y="36987"/>
                  </a:lnTo>
                  <a:lnTo>
                    <a:pt x="206841" y="11521"/>
                  </a:lnTo>
                  <a:lnTo>
                    <a:pt x="160618" y="0"/>
                  </a:lnTo>
                  <a:close/>
                </a:path>
              </a:pathLst>
            </a:custGeom>
            <a:solidFill>
              <a:srgbClr val="8AC984"/>
            </a:solidFill>
          </p:spPr>
          <p:txBody>
            <a:bodyPr wrap="square" lIns="0" tIns="0" rIns="0" bIns="0" rtlCol="0"/>
            <a:lstStyle/>
            <a:p>
              <a:endParaRPr/>
            </a:p>
          </p:txBody>
        </p:sp>
        <p:sp>
          <p:nvSpPr>
            <p:cNvPr id="50" name="object 20">
              <a:extLst>
                <a:ext uri="{FF2B5EF4-FFF2-40B4-BE49-F238E27FC236}">
                  <a16:creationId xmlns:a16="http://schemas.microsoft.com/office/drawing/2014/main" id="{02F89C28-98F4-0F47-980B-85F416D0F69D}"/>
                </a:ext>
              </a:extLst>
            </p:cNvPr>
            <p:cNvSpPr/>
            <p:nvPr/>
          </p:nvSpPr>
          <p:spPr>
            <a:xfrm>
              <a:off x="9716972" y="6087973"/>
              <a:ext cx="343535" cy="343535"/>
            </a:xfrm>
            <a:custGeom>
              <a:avLst/>
              <a:gdLst/>
              <a:ahLst/>
              <a:cxnLst/>
              <a:rect l="l" t="t" r="r" b="b"/>
              <a:pathLst>
                <a:path w="343534" h="343535">
                  <a:moveTo>
                    <a:pt x="171691" y="0"/>
                  </a:moveTo>
                  <a:lnTo>
                    <a:pt x="126050" y="6133"/>
                  </a:lnTo>
                  <a:lnTo>
                    <a:pt x="85037" y="23441"/>
                  </a:lnTo>
                  <a:lnTo>
                    <a:pt x="50288" y="50287"/>
                  </a:lnTo>
                  <a:lnTo>
                    <a:pt x="23441" y="85033"/>
                  </a:lnTo>
                  <a:lnTo>
                    <a:pt x="6133" y="126043"/>
                  </a:lnTo>
                  <a:lnTo>
                    <a:pt x="0" y="171678"/>
                  </a:lnTo>
                  <a:lnTo>
                    <a:pt x="6133" y="217319"/>
                  </a:lnTo>
                  <a:lnTo>
                    <a:pt x="23441" y="258332"/>
                  </a:lnTo>
                  <a:lnTo>
                    <a:pt x="50288" y="293081"/>
                  </a:lnTo>
                  <a:lnTo>
                    <a:pt x="85037" y="319928"/>
                  </a:lnTo>
                  <a:lnTo>
                    <a:pt x="126050" y="337236"/>
                  </a:lnTo>
                  <a:lnTo>
                    <a:pt x="171691" y="343369"/>
                  </a:lnTo>
                  <a:lnTo>
                    <a:pt x="217332" y="337236"/>
                  </a:lnTo>
                  <a:lnTo>
                    <a:pt x="258345" y="319928"/>
                  </a:lnTo>
                  <a:lnTo>
                    <a:pt x="293093" y="293081"/>
                  </a:lnTo>
                  <a:lnTo>
                    <a:pt x="319940" y="258332"/>
                  </a:lnTo>
                  <a:lnTo>
                    <a:pt x="337249" y="217319"/>
                  </a:lnTo>
                  <a:lnTo>
                    <a:pt x="343382" y="171678"/>
                  </a:lnTo>
                  <a:lnTo>
                    <a:pt x="337249" y="126043"/>
                  </a:lnTo>
                  <a:lnTo>
                    <a:pt x="319940" y="85033"/>
                  </a:lnTo>
                  <a:lnTo>
                    <a:pt x="293093" y="50287"/>
                  </a:lnTo>
                  <a:lnTo>
                    <a:pt x="258345" y="23441"/>
                  </a:lnTo>
                  <a:lnTo>
                    <a:pt x="217332" y="6133"/>
                  </a:lnTo>
                  <a:lnTo>
                    <a:pt x="171691" y="0"/>
                  </a:lnTo>
                  <a:close/>
                </a:path>
              </a:pathLst>
            </a:custGeom>
            <a:solidFill>
              <a:srgbClr val="1EA1A0"/>
            </a:solidFill>
          </p:spPr>
          <p:txBody>
            <a:bodyPr wrap="square" lIns="0" tIns="0" rIns="0" bIns="0" rtlCol="0"/>
            <a:lstStyle/>
            <a:p>
              <a:endParaRPr/>
            </a:p>
          </p:txBody>
        </p:sp>
        <p:sp>
          <p:nvSpPr>
            <p:cNvPr id="51" name="object 21">
              <a:extLst>
                <a:ext uri="{FF2B5EF4-FFF2-40B4-BE49-F238E27FC236}">
                  <a16:creationId xmlns:a16="http://schemas.microsoft.com/office/drawing/2014/main" id="{92ED4054-55AD-8C46-A789-A6ACF08001AF}"/>
                </a:ext>
              </a:extLst>
            </p:cNvPr>
            <p:cNvSpPr/>
            <p:nvPr/>
          </p:nvSpPr>
          <p:spPr>
            <a:xfrm>
              <a:off x="8365637" y="5918779"/>
              <a:ext cx="687070" cy="687070"/>
            </a:xfrm>
            <a:custGeom>
              <a:avLst/>
              <a:gdLst/>
              <a:ahLst/>
              <a:cxnLst/>
              <a:rect l="l" t="t" r="r" b="b"/>
              <a:pathLst>
                <a:path w="687070" h="687070">
                  <a:moveTo>
                    <a:pt x="335867" y="0"/>
                  </a:moveTo>
                  <a:lnTo>
                    <a:pt x="291180" y="3907"/>
                  </a:lnTo>
                  <a:lnTo>
                    <a:pt x="246667" y="13858"/>
                  </a:lnTo>
                  <a:lnTo>
                    <a:pt x="202869" y="30060"/>
                  </a:lnTo>
                  <a:lnTo>
                    <a:pt x="161640" y="51989"/>
                  </a:lnTo>
                  <a:lnTo>
                    <a:pt x="124602" y="78608"/>
                  </a:lnTo>
                  <a:lnTo>
                    <a:pt x="91961" y="109378"/>
                  </a:lnTo>
                  <a:lnTo>
                    <a:pt x="63924" y="143758"/>
                  </a:lnTo>
                  <a:lnTo>
                    <a:pt x="40696" y="181208"/>
                  </a:lnTo>
                  <a:lnTo>
                    <a:pt x="22483" y="221186"/>
                  </a:lnTo>
                  <a:lnTo>
                    <a:pt x="9493" y="263152"/>
                  </a:lnTo>
                  <a:lnTo>
                    <a:pt x="1929" y="306566"/>
                  </a:lnTo>
                  <a:lnTo>
                    <a:pt x="0" y="350886"/>
                  </a:lnTo>
                  <a:lnTo>
                    <a:pt x="3910" y="395573"/>
                  </a:lnTo>
                  <a:lnTo>
                    <a:pt x="13866" y="440085"/>
                  </a:lnTo>
                  <a:lnTo>
                    <a:pt x="30073" y="483882"/>
                  </a:lnTo>
                  <a:lnTo>
                    <a:pt x="51999" y="525114"/>
                  </a:lnTo>
                  <a:lnTo>
                    <a:pt x="78616" y="562153"/>
                  </a:lnTo>
                  <a:lnTo>
                    <a:pt x="109384" y="594794"/>
                  </a:lnTo>
                  <a:lnTo>
                    <a:pt x="143762" y="622831"/>
                  </a:lnTo>
                  <a:lnTo>
                    <a:pt x="181210" y="646057"/>
                  </a:lnTo>
                  <a:lnTo>
                    <a:pt x="221188" y="664268"/>
                  </a:lnTo>
                  <a:lnTo>
                    <a:pt x="263153" y="677258"/>
                  </a:lnTo>
                  <a:lnTo>
                    <a:pt x="306566" y="684820"/>
                  </a:lnTo>
                  <a:lnTo>
                    <a:pt x="350887" y="686749"/>
                  </a:lnTo>
                  <a:lnTo>
                    <a:pt x="395573" y="682839"/>
                  </a:lnTo>
                  <a:lnTo>
                    <a:pt x="440085" y="672884"/>
                  </a:lnTo>
                  <a:lnTo>
                    <a:pt x="483882" y="656678"/>
                  </a:lnTo>
                  <a:lnTo>
                    <a:pt x="525114" y="634756"/>
                  </a:lnTo>
                  <a:lnTo>
                    <a:pt x="562154" y="608140"/>
                  </a:lnTo>
                  <a:lnTo>
                    <a:pt x="594796" y="577373"/>
                  </a:lnTo>
                  <a:lnTo>
                    <a:pt x="622834" y="542996"/>
                  </a:lnTo>
                  <a:lnTo>
                    <a:pt x="646061" y="505548"/>
                  </a:lnTo>
                  <a:lnTo>
                    <a:pt x="664273" y="465570"/>
                  </a:lnTo>
                  <a:lnTo>
                    <a:pt x="677263" y="423605"/>
                  </a:lnTo>
                  <a:lnTo>
                    <a:pt x="684826" y="380192"/>
                  </a:lnTo>
                  <a:lnTo>
                    <a:pt x="686754" y="335872"/>
                  </a:lnTo>
                  <a:lnTo>
                    <a:pt x="682843" y="291187"/>
                  </a:lnTo>
                  <a:lnTo>
                    <a:pt x="672887" y="246676"/>
                  </a:lnTo>
                  <a:lnTo>
                    <a:pt x="656679" y="202882"/>
                  </a:lnTo>
                  <a:lnTo>
                    <a:pt x="634756" y="161650"/>
                  </a:lnTo>
                  <a:lnTo>
                    <a:pt x="608141" y="124610"/>
                  </a:lnTo>
                  <a:lnTo>
                    <a:pt x="577373" y="91968"/>
                  </a:lnTo>
                  <a:lnTo>
                    <a:pt x="542995" y="63930"/>
                  </a:lnTo>
                  <a:lnTo>
                    <a:pt x="505547" y="40701"/>
                  </a:lnTo>
                  <a:lnTo>
                    <a:pt x="465569" y="22488"/>
                  </a:lnTo>
                  <a:lnTo>
                    <a:pt x="423603" y="9496"/>
                  </a:lnTo>
                  <a:lnTo>
                    <a:pt x="380188" y="1931"/>
                  </a:lnTo>
                  <a:lnTo>
                    <a:pt x="335867" y="0"/>
                  </a:lnTo>
                  <a:close/>
                </a:path>
              </a:pathLst>
            </a:custGeom>
            <a:solidFill>
              <a:srgbClr val="41607C"/>
            </a:solidFill>
          </p:spPr>
          <p:txBody>
            <a:bodyPr wrap="square" lIns="0" tIns="0" rIns="0" bIns="0" rtlCol="0"/>
            <a:lstStyle/>
            <a:p>
              <a:endParaRPr/>
            </a:p>
          </p:txBody>
        </p:sp>
        <p:sp>
          <p:nvSpPr>
            <p:cNvPr id="52" name="object 22">
              <a:extLst>
                <a:ext uri="{FF2B5EF4-FFF2-40B4-BE49-F238E27FC236}">
                  <a16:creationId xmlns:a16="http://schemas.microsoft.com/office/drawing/2014/main" id="{FBBAA391-0A61-B844-92A4-32AD01A4FBF6}"/>
                </a:ext>
              </a:extLst>
            </p:cNvPr>
            <p:cNvSpPr/>
            <p:nvPr/>
          </p:nvSpPr>
          <p:spPr>
            <a:xfrm>
              <a:off x="7025197" y="6143323"/>
              <a:ext cx="708660" cy="708660"/>
            </a:xfrm>
            <a:custGeom>
              <a:avLst/>
              <a:gdLst/>
              <a:ahLst/>
              <a:cxnLst/>
              <a:rect l="l" t="t" r="r" b="b"/>
              <a:pathLst>
                <a:path w="708659" h="708659">
                  <a:moveTo>
                    <a:pt x="376331" y="0"/>
                  </a:moveTo>
                  <a:lnTo>
                    <a:pt x="329997" y="121"/>
                  </a:lnTo>
                  <a:lnTo>
                    <a:pt x="283315" y="6480"/>
                  </a:lnTo>
                  <a:lnTo>
                    <a:pt x="236822" y="19334"/>
                  </a:lnTo>
                  <a:lnTo>
                    <a:pt x="192470" y="38301"/>
                  </a:lnTo>
                  <a:lnTo>
                    <a:pt x="152022" y="62461"/>
                  </a:lnTo>
                  <a:lnTo>
                    <a:pt x="115739" y="91278"/>
                  </a:lnTo>
                  <a:lnTo>
                    <a:pt x="83880" y="124212"/>
                  </a:lnTo>
                  <a:lnTo>
                    <a:pt x="56702" y="160726"/>
                  </a:lnTo>
                  <a:lnTo>
                    <a:pt x="34467" y="200281"/>
                  </a:lnTo>
                  <a:lnTo>
                    <a:pt x="17431" y="242338"/>
                  </a:lnTo>
                  <a:lnTo>
                    <a:pt x="5856" y="286359"/>
                  </a:lnTo>
                  <a:lnTo>
                    <a:pt x="0" y="331806"/>
                  </a:lnTo>
                  <a:lnTo>
                    <a:pt x="121" y="378139"/>
                  </a:lnTo>
                  <a:lnTo>
                    <a:pt x="6480" y="424822"/>
                  </a:lnTo>
                  <a:lnTo>
                    <a:pt x="19334" y="471315"/>
                  </a:lnTo>
                  <a:lnTo>
                    <a:pt x="38303" y="515667"/>
                  </a:lnTo>
                  <a:lnTo>
                    <a:pt x="62466" y="556113"/>
                  </a:lnTo>
                  <a:lnTo>
                    <a:pt x="91285" y="592395"/>
                  </a:lnTo>
                  <a:lnTo>
                    <a:pt x="124221" y="624254"/>
                  </a:lnTo>
                  <a:lnTo>
                    <a:pt x="160736" y="651430"/>
                  </a:lnTo>
                  <a:lnTo>
                    <a:pt x="200290" y="673664"/>
                  </a:lnTo>
                  <a:lnTo>
                    <a:pt x="242347" y="690697"/>
                  </a:lnTo>
                  <a:lnTo>
                    <a:pt x="286367" y="702271"/>
                  </a:lnTo>
                  <a:lnTo>
                    <a:pt x="331813" y="708126"/>
                  </a:lnTo>
                  <a:lnTo>
                    <a:pt x="378145" y="708004"/>
                  </a:lnTo>
                  <a:lnTo>
                    <a:pt x="424825" y="701645"/>
                  </a:lnTo>
                  <a:lnTo>
                    <a:pt x="471315" y="688790"/>
                  </a:lnTo>
                  <a:lnTo>
                    <a:pt x="515667" y="669823"/>
                  </a:lnTo>
                  <a:lnTo>
                    <a:pt x="556114" y="645663"/>
                  </a:lnTo>
                  <a:lnTo>
                    <a:pt x="592397" y="616846"/>
                  </a:lnTo>
                  <a:lnTo>
                    <a:pt x="624257" y="583912"/>
                  </a:lnTo>
                  <a:lnTo>
                    <a:pt x="651434" y="547399"/>
                  </a:lnTo>
                  <a:lnTo>
                    <a:pt x="673670" y="507845"/>
                  </a:lnTo>
                  <a:lnTo>
                    <a:pt x="690705" y="465789"/>
                  </a:lnTo>
                  <a:lnTo>
                    <a:pt x="702281" y="421769"/>
                  </a:lnTo>
                  <a:lnTo>
                    <a:pt x="708137" y="376324"/>
                  </a:lnTo>
                  <a:lnTo>
                    <a:pt x="708016" y="329992"/>
                  </a:lnTo>
                  <a:lnTo>
                    <a:pt x="701657" y="283312"/>
                  </a:lnTo>
                  <a:lnTo>
                    <a:pt x="688802" y="236822"/>
                  </a:lnTo>
                  <a:lnTo>
                    <a:pt x="669836" y="192470"/>
                  </a:lnTo>
                  <a:lnTo>
                    <a:pt x="645676" y="152022"/>
                  </a:lnTo>
                  <a:lnTo>
                    <a:pt x="616859" y="115739"/>
                  </a:lnTo>
                  <a:lnTo>
                    <a:pt x="583924" y="83880"/>
                  </a:lnTo>
                  <a:lnTo>
                    <a:pt x="547410" y="56702"/>
                  </a:lnTo>
                  <a:lnTo>
                    <a:pt x="507856" y="34467"/>
                  </a:lnTo>
                  <a:lnTo>
                    <a:pt x="465799" y="17431"/>
                  </a:lnTo>
                  <a:lnTo>
                    <a:pt x="421778" y="5856"/>
                  </a:lnTo>
                  <a:lnTo>
                    <a:pt x="376331" y="0"/>
                  </a:lnTo>
                  <a:close/>
                </a:path>
              </a:pathLst>
            </a:custGeom>
            <a:solidFill>
              <a:srgbClr val="934C83"/>
            </a:solidFill>
          </p:spPr>
          <p:txBody>
            <a:bodyPr wrap="square" lIns="0" tIns="0" rIns="0" bIns="0" rtlCol="0"/>
            <a:lstStyle/>
            <a:p>
              <a:endParaRPr/>
            </a:p>
          </p:txBody>
        </p:sp>
      </p:grpSp>
    </p:spTree>
    <p:extLst>
      <p:ext uri="{BB962C8B-B14F-4D97-AF65-F5344CB8AC3E}">
        <p14:creationId xmlns:p14="http://schemas.microsoft.com/office/powerpoint/2010/main" val="2335403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Cover">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AB16CC-00C8-424D-AB6C-C3D951654E01}"/>
              </a:ext>
            </a:extLst>
          </p:cNvPr>
          <p:cNvSpPr>
            <a:spLocks noGrp="1"/>
          </p:cNvSpPr>
          <p:nvPr>
            <p:ph type="ctrTitle"/>
          </p:nvPr>
        </p:nvSpPr>
        <p:spPr>
          <a:xfrm>
            <a:off x="5210339" y="1180054"/>
            <a:ext cx="6631372" cy="2387600"/>
          </a:xfrm>
        </p:spPr>
        <p:txBody>
          <a:bodyPr anchor="b">
            <a:normAutofit/>
          </a:bodyPr>
          <a:lstStyle>
            <a:lvl1pPr algn="r">
              <a:defRPr sz="5000" b="1">
                <a:solidFill>
                  <a:srgbClr val="415E7C"/>
                </a:solidFill>
              </a:defRPr>
            </a:lvl1pPr>
          </a:lstStyle>
          <a:p>
            <a:r>
              <a:rPr lang="es-MX" dirty="0"/>
              <a:t>Haz clic para modificar el estilo de título del patrón</a:t>
            </a:r>
            <a:endParaRPr lang="en-GB" dirty="0"/>
          </a:p>
        </p:txBody>
      </p:sp>
      <p:sp>
        <p:nvSpPr>
          <p:cNvPr id="3" name="Subtítulo 2">
            <a:extLst>
              <a:ext uri="{FF2B5EF4-FFF2-40B4-BE49-F238E27FC236}">
                <a16:creationId xmlns:a16="http://schemas.microsoft.com/office/drawing/2014/main" id="{96B002CB-2C21-644C-A2BB-41C668F5CB41}"/>
              </a:ext>
            </a:extLst>
          </p:cNvPr>
          <p:cNvSpPr>
            <a:spLocks noGrp="1"/>
          </p:cNvSpPr>
          <p:nvPr>
            <p:ph type="subTitle" idx="1"/>
          </p:nvPr>
        </p:nvSpPr>
        <p:spPr>
          <a:xfrm>
            <a:off x="5210338" y="3659729"/>
            <a:ext cx="6631373" cy="16557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Haz clic para editar el estilo de subtítulo del patrón</a:t>
            </a:r>
            <a:endParaRPr lang="en-GB" dirty="0"/>
          </a:p>
        </p:txBody>
      </p:sp>
      <p:grpSp>
        <p:nvGrpSpPr>
          <p:cNvPr id="12" name="object 3">
            <a:extLst>
              <a:ext uri="{FF2B5EF4-FFF2-40B4-BE49-F238E27FC236}">
                <a16:creationId xmlns:a16="http://schemas.microsoft.com/office/drawing/2014/main" id="{8C1DFDA8-D0A8-814F-8FA5-F087CF7C5115}"/>
              </a:ext>
            </a:extLst>
          </p:cNvPr>
          <p:cNvGrpSpPr/>
          <p:nvPr userDrawn="1"/>
        </p:nvGrpSpPr>
        <p:grpSpPr>
          <a:xfrm>
            <a:off x="0" y="-1"/>
            <a:ext cx="7876674" cy="6873871"/>
            <a:chOff x="0" y="0"/>
            <a:chExt cx="9162415" cy="7995920"/>
          </a:xfrm>
        </p:grpSpPr>
        <p:sp>
          <p:nvSpPr>
            <p:cNvPr id="13" name="object 4">
              <a:extLst>
                <a:ext uri="{FF2B5EF4-FFF2-40B4-BE49-F238E27FC236}">
                  <a16:creationId xmlns:a16="http://schemas.microsoft.com/office/drawing/2014/main" id="{FC19C495-18CA-B149-8F8C-BE852CF4BE7A}"/>
                </a:ext>
              </a:extLst>
            </p:cNvPr>
            <p:cNvSpPr/>
            <p:nvPr/>
          </p:nvSpPr>
          <p:spPr>
            <a:xfrm>
              <a:off x="5155957" y="4728538"/>
              <a:ext cx="682625" cy="682625"/>
            </a:xfrm>
            <a:custGeom>
              <a:avLst/>
              <a:gdLst/>
              <a:ahLst/>
              <a:cxnLst/>
              <a:rect l="l" t="t" r="r" b="b"/>
              <a:pathLst>
                <a:path w="682625" h="682625">
                  <a:moveTo>
                    <a:pt x="341058" y="0"/>
                  </a:moveTo>
                  <a:lnTo>
                    <a:pt x="294777" y="3113"/>
                  </a:lnTo>
                  <a:lnTo>
                    <a:pt x="250389" y="12182"/>
                  </a:lnTo>
                  <a:lnTo>
                    <a:pt x="208301" y="26801"/>
                  </a:lnTo>
                  <a:lnTo>
                    <a:pt x="168917" y="46563"/>
                  </a:lnTo>
                  <a:lnTo>
                    <a:pt x="132645" y="71062"/>
                  </a:lnTo>
                  <a:lnTo>
                    <a:pt x="99891" y="99891"/>
                  </a:lnTo>
                  <a:lnTo>
                    <a:pt x="71062" y="132645"/>
                  </a:lnTo>
                  <a:lnTo>
                    <a:pt x="46563" y="168917"/>
                  </a:lnTo>
                  <a:lnTo>
                    <a:pt x="26801" y="208301"/>
                  </a:lnTo>
                  <a:lnTo>
                    <a:pt x="12182" y="250389"/>
                  </a:lnTo>
                  <a:lnTo>
                    <a:pt x="3113" y="294777"/>
                  </a:lnTo>
                  <a:lnTo>
                    <a:pt x="0" y="341058"/>
                  </a:lnTo>
                  <a:lnTo>
                    <a:pt x="3113" y="387336"/>
                  </a:lnTo>
                  <a:lnTo>
                    <a:pt x="12182" y="431721"/>
                  </a:lnTo>
                  <a:lnTo>
                    <a:pt x="26801" y="473808"/>
                  </a:lnTo>
                  <a:lnTo>
                    <a:pt x="46563" y="513190"/>
                  </a:lnTo>
                  <a:lnTo>
                    <a:pt x="71062" y="549461"/>
                  </a:lnTo>
                  <a:lnTo>
                    <a:pt x="99891" y="582214"/>
                  </a:lnTo>
                  <a:lnTo>
                    <a:pt x="132645" y="611042"/>
                  </a:lnTo>
                  <a:lnTo>
                    <a:pt x="168917" y="635541"/>
                  </a:lnTo>
                  <a:lnTo>
                    <a:pt x="208301" y="655303"/>
                  </a:lnTo>
                  <a:lnTo>
                    <a:pt x="250389" y="669921"/>
                  </a:lnTo>
                  <a:lnTo>
                    <a:pt x="294777" y="678990"/>
                  </a:lnTo>
                  <a:lnTo>
                    <a:pt x="341058" y="682104"/>
                  </a:lnTo>
                  <a:lnTo>
                    <a:pt x="387336" y="678990"/>
                  </a:lnTo>
                  <a:lnTo>
                    <a:pt x="431721" y="669921"/>
                  </a:lnTo>
                  <a:lnTo>
                    <a:pt x="473808" y="655303"/>
                  </a:lnTo>
                  <a:lnTo>
                    <a:pt x="513190" y="635541"/>
                  </a:lnTo>
                  <a:lnTo>
                    <a:pt x="549461" y="611042"/>
                  </a:lnTo>
                  <a:lnTo>
                    <a:pt x="582214" y="582214"/>
                  </a:lnTo>
                  <a:lnTo>
                    <a:pt x="611042" y="549461"/>
                  </a:lnTo>
                  <a:lnTo>
                    <a:pt x="635541" y="513190"/>
                  </a:lnTo>
                  <a:lnTo>
                    <a:pt x="655303" y="473808"/>
                  </a:lnTo>
                  <a:lnTo>
                    <a:pt x="669921" y="431721"/>
                  </a:lnTo>
                  <a:lnTo>
                    <a:pt x="678990" y="387336"/>
                  </a:lnTo>
                  <a:lnTo>
                    <a:pt x="682104" y="341058"/>
                  </a:lnTo>
                  <a:lnTo>
                    <a:pt x="678990" y="294777"/>
                  </a:lnTo>
                  <a:lnTo>
                    <a:pt x="669921" y="250389"/>
                  </a:lnTo>
                  <a:lnTo>
                    <a:pt x="655303" y="208301"/>
                  </a:lnTo>
                  <a:lnTo>
                    <a:pt x="635541" y="168917"/>
                  </a:lnTo>
                  <a:lnTo>
                    <a:pt x="611042" y="132645"/>
                  </a:lnTo>
                  <a:lnTo>
                    <a:pt x="582214" y="99891"/>
                  </a:lnTo>
                  <a:lnTo>
                    <a:pt x="549461" y="71062"/>
                  </a:lnTo>
                  <a:lnTo>
                    <a:pt x="513190" y="46563"/>
                  </a:lnTo>
                  <a:lnTo>
                    <a:pt x="473808" y="26801"/>
                  </a:lnTo>
                  <a:lnTo>
                    <a:pt x="431721" y="12182"/>
                  </a:lnTo>
                  <a:lnTo>
                    <a:pt x="387336" y="3113"/>
                  </a:lnTo>
                  <a:lnTo>
                    <a:pt x="341058" y="0"/>
                  </a:lnTo>
                  <a:close/>
                </a:path>
              </a:pathLst>
            </a:custGeom>
            <a:solidFill>
              <a:srgbClr val="94C579"/>
            </a:solidFill>
          </p:spPr>
          <p:txBody>
            <a:bodyPr wrap="square" lIns="0" tIns="0" rIns="0" bIns="0" rtlCol="0"/>
            <a:lstStyle/>
            <a:p>
              <a:endParaRPr/>
            </a:p>
          </p:txBody>
        </p:sp>
        <p:pic>
          <p:nvPicPr>
            <p:cNvPr id="14" name="object 5">
              <a:extLst>
                <a:ext uri="{FF2B5EF4-FFF2-40B4-BE49-F238E27FC236}">
                  <a16:creationId xmlns:a16="http://schemas.microsoft.com/office/drawing/2014/main" id="{D74CE1EE-3DFB-A248-9BC9-0C3B1B44F29D}"/>
                </a:ext>
              </a:extLst>
            </p:cNvPr>
            <p:cNvPicPr/>
            <p:nvPr/>
          </p:nvPicPr>
          <p:blipFill>
            <a:blip r:embed="rId2" cstate="print"/>
            <a:stretch>
              <a:fillRect/>
            </a:stretch>
          </p:blipFill>
          <p:spPr>
            <a:xfrm>
              <a:off x="0" y="0"/>
              <a:ext cx="9161786" cy="7995450"/>
            </a:xfrm>
            <a:prstGeom prst="rect">
              <a:avLst/>
            </a:prstGeom>
          </p:spPr>
        </p:pic>
        <p:sp>
          <p:nvSpPr>
            <p:cNvPr id="15" name="object 6">
              <a:extLst>
                <a:ext uri="{FF2B5EF4-FFF2-40B4-BE49-F238E27FC236}">
                  <a16:creationId xmlns:a16="http://schemas.microsoft.com/office/drawing/2014/main" id="{CF39CE85-157B-EF4F-950E-98E08DD8AD0D}"/>
                </a:ext>
              </a:extLst>
            </p:cNvPr>
            <p:cNvSpPr/>
            <p:nvPr/>
          </p:nvSpPr>
          <p:spPr>
            <a:xfrm>
              <a:off x="6989405" y="6285375"/>
              <a:ext cx="319405" cy="319405"/>
            </a:xfrm>
            <a:custGeom>
              <a:avLst/>
              <a:gdLst/>
              <a:ahLst/>
              <a:cxnLst/>
              <a:rect l="l" t="t" r="r" b="b"/>
              <a:pathLst>
                <a:path w="319404" h="319404">
                  <a:moveTo>
                    <a:pt x="159473" y="0"/>
                  </a:moveTo>
                  <a:lnTo>
                    <a:pt x="109068" y="8128"/>
                  </a:lnTo>
                  <a:lnTo>
                    <a:pt x="65290" y="30765"/>
                  </a:lnTo>
                  <a:lnTo>
                    <a:pt x="30769" y="65285"/>
                  </a:lnTo>
                  <a:lnTo>
                    <a:pt x="8130" y="109063"/>
                  </a:lnTo>
                  <a:lnTo>
                    <a:pt x="0" y="159473"/>
                  </a:lnTo>
                  <a:lnTo>
                    <a:pt x="8130" y="209879"/>
                  </a:lnTo>
                  <a:lnTo>
                    <a:pt x="30769" y="253656"/>
                  </a:lnTo>
                  <a:lnTo>
                    <a:pt x="65290" y="288178"/>
                  </a:lnTo>
                  <a:lnTo>
                    <a:pt x="109068" y="310817"/>
                  </a:lnTo>
                  <a:lnTo>
                    <a:pt x="159473" y="318947"/>
                  </a:lnTo>
                  <a:lnTo>
                    <a:pt x="209879" y="310817"/>
                  </a:lnTo>
                  <a:lnTo>
                    <a:pt x="253656" y="288178"/>
                  </a:lnTo>
                  <a:lnTo>
                    <a:pt x="288178" y="253656"/>
                  </a:lnTo>
                  <a:lnTo>
                    <a:pt x="310817" y="209879"/>
                  </a:lnTo>
                  <a:lnTo>
                    <a:pt x="318947" y="159473"/>
                  </a:lnTo>
                  <a:lnTo>
                    <a:pt x="310817" y="109063"/>
                  </a:lnTo>
                  <a:lnTo>
                    <a:pt x="288178" y="65285"/>
                  </a:lnTo>
                  <a:lnTo>
                    <a:pt x="253656" y="30765"/>
                  </a:lnTo>
                  <a:lnTo>
                    <a:pt x="209879" y="8128"/>
                  </a:lnTo>
                  <a:lnTo>
                    <a:pt x="159473" y="0"/>
                  </a:lnTo>
                  <a:close/>
                </a:path>
              </a:pathLst>
            </a:custGeom>
            <a:solidFill>
              <a:srgbClr val="119D9F"/>
            </a:solidFill>
          </p:spPr>
          <p:txBody>
            <a:bodyPr wrap="square" lIns="0" tIns="0" rIns="0" bIns="0" rtlCol="0"/>
            <a:lstStyle/>
            <a:p>
              <a:endParaRPr/>
            </a:p>
          </p:txBody>
        </p:sp>
      </p:grpSp>
      <p:pic>
        <p:nvPicPr>
          <p:cNvPr id="5" name="Imagen 4">
            <a:extLst>
              <a:ext uri="{FF2B5EF4-FFF2-40B4-BE49-F238E27FC236}">
                <a16:creationId xmlns:a16="http://schemas.microsoft.com/office/drawing/2014/main" id="{5EB459C4-7284-1847-ACF4-469337629B3D}"/>
              </a:ext>
            </a:extLst>
          </p:cNvPr>
          <p:cNvPicPr>
            <a:picLocks noChangeAspect="1"/>
          </p:cNvPicPr>
          <p:nvPr userDrawn="1"/>
        </p:nvPicPr>
        <p:blipFill>
          <a:blip r:embed="rId3"/>
          <a:stretch>
            <a:fillRect/>
          </a:stretch>
        </p:blipFill>
        <p:spPr>
          <a:xfrm>
            <a:off x="7985248" y="5540654"/>
            <a:ext cx="3856463" cy="1103472"/>
          </a:xfrm>
          <a:prstGeom prst="rect">
            <a:avLst/>
          </a:prstGeom>
        </p:spPr>
      </p:pic>
    </p:spTree>
    <p:extLst>
      <p:ext uri="{BB962C8B-B14F-4D97-AF65-F5344CB8AC3E}">
        <p14:creationId xmlns:p14="http://schemas.microsoft.com/office/powerpoint/2010/main" val="1148706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plit - Teal">
  <p:cSld name="Split - Teal">
    <p:spTree>
      <p:nvGrpSpPr>
        <p:cNvPr id="1" name="Shape 43"/>
        <p:cNvGrpSpPr/>
        <p:nvPr/>
      </p:nvGrpSpPr>
      <p:grpSpPr>
        <a:xfrm>
          <a:off x="0" y="0"/>
          <a:ext cx="0" cy="0"/>
          <a:chOff x="0" y="0"/>
          <a:chExt cx="0" cy="0"/>
        </a:xfrm>
      </p:grpSpPr>
      <p:sp>
        <p:nvSpPr>
          <p:cNvPr id="44" name="Google Shape;4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32"/>
          <p:cNvSpPr/>
          <p:nvPr/>
        </p:nvSpPr>
        <p:spPr>
          <a:xfrm>
            <a:off x="0" y="0"/>
            <a:ext cx="357254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16794"/>
              </a:solidFill>
              <a:latin typeface="Calibri"/>
              <a:ea typeface="Calibri"/>
              <a:cs typeface="Calibri"/>
              <a:sym typeface="Calibri"/>
            </a:endParaRPr>
          </a:p>
        </p:txBody>
      </p:sp>
      <p:pic>
        <p:nvPicPr>
          <p:cNvPr id="46" name="Google Shape;46;p32"/>
          <p:cNvPicPr preferRelativeResize="0"/>
          <p:nvPr/>
        </p:nvPicPr>
        <p:blipFill rotWithShape="1">
          <a:blip r:embed="rId2">
            <a:alphaModFix amt="20000"/>
          </a:blip>
          <a:srcRect l="4826" t="9031" r="39371" b="9030"/>
          <a:stretch/>
        </p:blipFill>
        <p:spPr>
          <a:xfrm>
            <a:off x="0" y="0"/>
            <a:ext cx="3572540" cy="6858000"/>
          </a:xfrm>
          <a:prstGeom prst="rect">
            <a:avLst/>
          </a:prstGeom>
          <a:noFill/>
          <a:ln>
            <a:noFill/>
          </a:ln>
        </p:spPr>
      </p:pic>
      <p:sp>
        <p:nvSpPr>
          <p:cNvPr id="47" name="Google Shape;47;p32"/>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3200"/>
              <a:buNone/>
              <a:defRPr sz="3200" b="1">
                <a:solidFill>
                  <a:schemeClr val="accent6"/>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2"/>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5"/>
              </a:buClr>
              <a:buSzPts val="2800"/>
              <a:buChar char="•"/>
              <a:defRPr>
                <a:solidFill>
                  <a:schemeClr val="dk1"/>
                </a:solidFill>
              </a:defRPr>
            </a:lvl1pPr>
            <a:lvl2pPr marL="914400" lvl="1" indent="-381000" algn="l">
              <a:lnSpc>
                <a:spcPct val="90000"/>
              </a:lnSpc>
              <a:spcBef>
                <a:spcPts val="500"/>
              </a:spcBef>
              <a:spcAft>
                <a:spcPts val="0"/>
              </a:spcAft>
              <a:buClr>
                <a:schemeClr val="accent5"/>
              </a:buClr>
              <a:buSzPts val="2400"/>
              <a:buChar char="•"/>
              <a:defRPr>
                <a:solidFill>
                  <a:schemeClr val="dk1"/>
                </a:solidFill>
              </a:defRPr>
            </a:lvl2pPr>
            <a:lvl3pPr marL="1371600" lvl="2" indent="-355600" algn="l">
              <a:lnSpc>
                <a:spcPct val="90000"/>
              </a:lnSpc>
              <a:spcBef>
                <a:spcPts val="500"/>
              </a:spcBef>
              <a:spcAft>
                <a:spcPts val="0"/>
              </a:spcAft>
              <a:buClr>
                <a:schemeClr val="accent5"/>
              </a:buClr>
              <a:buSzPts val="2000"/>
              <a:buChar char="•"/>
              <a:defRPr>
                <a:solidFill>
                  <a:schemeClr val="dk1"/>
                </a:solidFill>
              </a:defRPr>
            </a:lvl3pPr>
            <a:lvl4pPr marL="1828800" lvl="3" indent="-342900" algn="l">
              <a:lnSpc>
                <a:spcPct val="90000"/>
              </a:lnSpc>
              <a:spcBef>
                <a:spcPts val="500"/>
              </a:spcBef>
              <a:spcAft>
                <a:spcPts val="0"/>
              </a:spcAft>
              <a:buClr>
                <a:schemeClr val="accent5"/>
              </a:buClr>
              <a:buSzPts val="1800"/>
              <a:buChar char="•"/>
              <a:defRPr>
                <a:solidFill>
                  <a:schemeClr val="dk1"/>
                </a:solidFill>
              </a:defRPr>
            </a:lvl4pPr>
            <a:lvl5pPr marL="2286000" lvl="4" indent="-342900" algn="l">
              <a:lnSpc>
                <a:spcPct val="90000"/>
              </a:lnSpc>
              <a:spcBef>
                <a:spcPts val="500"/>
              </a:spcBef>
              <a:spcAft>
                <a:spcPts val="0"/>
              </a:spcAft>
              <a:buClr>
                <a:schemeClr val="accent5"/>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2"/>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ver - Purple Background">
  <p:cSld name="Cover - Purple Background">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39"/>
          <p:cNvSpPr/>
          <p:nvPr/>
        </p:nvSpPr>
        <p:spPr>
          <a:xfrm>
            <a:off x="0" y="0"/>
            <a:ext cx="12192000" cy="6858000"/>
          </a:xfrm>
          <a:prstGeom prst="rect">
            <a:avLst/>
          </a:prstGeom>
          <a:solidFill>
            <a:srgbClr val="97467D">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 name="Google Shape;90;p39"/>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39"/>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39"/>
          <p:cNvSpPr/>
          <p:nvPr/>
        </p:nvSpPr>
        <p:spPr>
          <a:xfrm>
            <a:off x="5083215" y="2704632"/>
            <a:ext cx="2025570" cy="119131"/>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05E79"/>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ver - Teal Background">
  <p:cSld name="Cover - Teal Background">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40"/>
          <p:cNvSpPr/>
          <p:nvPr/>
        </p:nvSpPr>
        <p:spPr>
          <a:xfrm>
            <a:off x="0" y="0"/>
            <a:ext cx="12192000" cy="6858000"/>
          </a:xfrm>
          <a:prstGeom prst="rect">
            <a:avLst/>
          </a:prstGeom>
          <a:solidFill>
            <a:srgbClr val="35B2B4">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 name="Google Shape;95;p40"/>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40"/>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40"/>
          <p:cNvSpPr/>
          <p:nvPr/>
        </p:nvSpPr>
        <p:spPr>
          <a:xfrm>
            <a:off x="5083215" y="2704632"/>
            <a:ext cx="2025570" cy="11913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05E79"/>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ver - Green Background">
  <p:cSld name="Cover - Green Background">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p41"/>
          <p:cNvSpPr/>
          <p:nvPr/>
        </p:nvSpPr>
        <p:spPr>
          <a:xfrm>
            <a:off x="0" y="0"/>
            <a:ext cx="12192000" cy="6858000"/>
          </a:xfrm>
          <a:prstGeom prst="rect">
            <a:avLst/>
          </a:prstGeom>
          <a:solidFill>
            <a:srgbClr val="95CD7A">
              <a:alpha val="7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 name="Google Shape;100;p41"/>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41"/>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41"/>
          <p:cNvSpPr/>
          <p:nvPr/>
        </p:nvSpPr>
        <p:spPr>
          <a:xfrm>
            <a:off x="5083215" y="2704632"/>
            <a:ext cx="2025570" cy="11913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05E79"/>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mp; Text - Blue">
  <p:cSld name="Title &amp; Text - Blue">
    <p:spTree>
      <p:nvGrpSpPr>
        <p:cNvPr id="1" name="Shape 103"/>
        <p:cNvGrpSpPr/>
        <p:nvPr/>
      </p:nvGrpSpPr>
      <p:grpSpPr>
        <a:xfrm>
          <a:off x="0" y="0"/>
          <a:ext cx="0" cy="0"/>
          <a:chOff x="0" y="0"/>
          <a:chExt cx="0" cy="0"/>
        </a:xfrm>
      </p:grpSpPr>
      <p:sp>
        <p:nvSpPr>
          <p:cNvPr id="104" name="Google Shape;104;p42"/>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600"/>
              <a:buFont typeface="Helvetica Neue"/>
              <a:buNone/>
              <a:defRPr sz="36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05" name="Google Shape;105;p42"/>
          <p:cNvCxnSpPr/>
          <p:nvPr/>
        </p:nvCxnSpPr>
        <p:spPr>
          <a:xfrm rot="10800000" flipH="1">
            <a:off x="656024" y="1635973"/>
            <a:ext cx="10820189" cy="33878"/>
          </a:xfrm>
          <a:prstGeom prst="straightConnector1">
            <a:avLst/>
          </a:prstGeom>
          <a:noFill/>
          <a:ln w="9525" cap="flat" cmpd="sng">
            <a:solidFill>
              <a:srgbClr val="036794"/>
            </a:solidFill>
            <a:prstDash val="solid"/>
            <a:miter lim="800000"/>
            <a:headEnd type="none" w="sm" len="sm"/>
            <a:tailEnd type="none" w="sm" len="sm"/>
          </a:ln>
        </p:spPr>
      </p:cxnSp>
      <p:sp>
        <p:nvSpPr>
          <p:cNvPr id="106" name="Google Shape;106;p42"/>
          <p:cNvSpPr/>
          <p:nvPr/>
        </p:nvSpPr>
        <p:spPr>
          <a:xfrm>
            <a:off x="7858954" y="1589835"/>
            <a:ext cx="3617259" cy="92275"/>
          </a:xfrm>
          <a:prstGeom prst="rect">
            <a:avLst/>
          </a:prstGeom>
          <a:solidFill>
            <a:srgbClr val="0367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42"/>
          <p:cNvSpPr txBox="1">
            <a:spLocks noGrp="1"/>
          </p:cNvSpPr>
          <p:nvPr>
            <p:ph type="body" idx="1"/>
          </p:nvPr>
        </p:nvSpPr>
        <p:spPr>
          <a:xfrm>
            <a:off x="656022" y="1971675"/>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42"/>
          <p:cNvSpPr txBox="1">
            <a:spLocks noGrp="1"/>
          </p:cNvSpPr>
          <p:nvPr>
            <p:ph type="body" idx="2"/>
          </p:nvPr>
        </p:nvSpPr>
        <p:spPr>
          <a:xfrm>
            <a:off x="656021" y="2614613"/>
            <a:ext cx="10820015" cy="3771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87" r:id="rId1"/>
    <p:sldLayoutId id="2147483689" r:id="rId2"/>
    <p:sldLayoutId id="2147483683" r:id="rId3"/>
    <p:sldLayoutId id="2147483682" r:id="rId4"/>
    <p:sldLayoutId id="2147483654"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3" r:id="rId15"/>
    <p:sldLayoutId id="2147483674" r:id="rId16"/>
    <p:sldLayoutId id="2147483675" r:id="rId17"/>
    <p:sldLayoutId id="2147483676" r:id="rId18"/>
    <p:sldLayoutId id="2147483677" r:id="rId19"/>
    <p:sldLayoutId id="2147483678" r:id="rId20"/>
    <p:sldLayoutId id="2147483684"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8.png"/><Relationship Id="rId7" Type="http://schemas.openxmlformats.org/officeDocument/2006/relationships/image" Target="../media/image25.sv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3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hyperlink" Target="http://www.alliancecpha.org/"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1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ítulo 19">
            <a:extLst>
              <a:ext uri="{FF2B5EF4-FFF2-40B4-BE49-F238E27FC236}">
                <a16:creationId xmlns:a16="http://schemas.microsoft.com/office/drawing/2014/main" id="{A188B990-E9BF-3B4A-B6C2-7FB16833BD54}"/>
              </a:ext>
            </a:extLst>
          </p:cNvPr>
          <p:cNvSpPr>
            <a:spLocks noGrp="1"/>
          </p:cNvSpPr>
          <p:nvPr>
            <p:ph type="subTitle" idx="1"/>
          </p:nvPr>
        </p:nvSpPr>
        <p:spPr>
          <a:xfrm>
            <a:off x="5210175" y="4698206"/>
            <a:ext cx="6631373" cy="1655762"/>
          </a:xfrm>
        </p:spPr>
        <p:txBody>
          <a:bodyPr>
            <a:normAutofit/>
          </a:bodyPr>
          <a:lstStyle/>
          <a:p>
            <a:pPr algn="ctr"/>
            <a:r>
              <a:rPr lang="en-GB" sz="3200" dirty="0">
                <a:effectLst>
                  <a:outerShdw blurRad="38100" dist="38100" dir="2700000" algn="tl">
                    <a:srgbClr val="000000">
                      <a:alpha val="43137"/>
                    </a:srgbClr>
                  </a:outerShdw>
                </a:effectLst>
              </a:rPr>
              <a:t>INTRODUCTION</a:t>
            </a:r>
          </a:p>
        </p:txBody>
      </p:sp>
      <p:sp>
        <p:nvSpPr>
          <p:cNvPr id="4" name="Google Shape;230;p1">
            <a:extLst>
              <a:ext uri="{FF2B5EF4-FFF2-40B4-BE49-F238E27FC236}">
                <a16:creationId xmlns:a16="http://schemas.microsoft.com/office/drawing/2014/main" id="{F6961068-5177-4C48-8715-A0F85A2C6652}"/>
              </a:ext>
            </a:extLst>
          </p:cNvPr>
          <p:cNvSpPr txBox="1">
            <a:spLocks noGrp="1"/>
          </p:cNvSpPr>
          <p:nvPr>
            <p:ph type="ctrTitle"/>
          </p:nvPr>
        </p:nvSpPr>
        <p:spPr>
          <a:xfrm>
            <a:off x="5210175" y="1208343"/>
            <a:ext cx="6630988" cy="3416279"/>
          </a:xfrm>
          <a:prstGeom prst="rect">
            <a:avLst/>
          </a:prstGeom>
          <a:noFill/>
          <a:ln>
            <a:noFill/>
          </a:ln>
        </p:spPr>
        <p:txBody>
          <a:bodyPr spcFirstLastPara="1" wrap="square" lIns="91425" tIns="45700" rIns="91425" bIns="45700" anchor="t" anchorCtr="0">
            <a:spAutoFit/>
          </a:bodyPr>
          <a:lstStyle/>
          <a:p>
            <a:pPr algn="ctr"/>
            <a:r>
              <a:rPr lang="fr-FR" sz="4800" b="0" dirty="0">
                <a:solidFill>
                  <a:schemeClr val="bg1">
                    <a:lumMod val="65000"/>
                  </a:schemeClr>
                </a:solidFill>
                <a:latin typeface="Calibri"/>
                <a:cs typeface="Calibri"/>
              </a:rPr>
              <a:t>Standards Minimums pour la Protection de l’Enfance dans l’Action</a:t>
            </a:r>
            <a:br>
              <a:rPr lang="fr-FR" sz="4800" b="0" dirty="0">
                <a:solidFill>
                  <a:schemeClr val="bg1">
                    <a:lumMod val="65000"/>
                  </a:schemeClr>
                </a:solidFill>
                <a:latin typeface="Calibri"/>
                <a:cs typeface="Calibri"/>
              </a:rPr>
            </a:br>
            <a:r>
              <a:rPr lang="es-ES" sz="4800" b="0" dirty="0" err="1">
                <a:solidFill>
                  <a:schemeClr val="bg1">
                    <a:lumMod val="65000"/>
                  </a:schemeClr>
                </a:solidFill>
                <a:latin typeface="Calibri"/>
                <a:cs typeface="Calibri"/>
              </a:rPr>
              <a:t>Humanitaire</a:t>
            </a:r>
            <a:r>
              <a:rPr lang="es-ES" sz="4800" b="0" dirty="0">
                <a:solidFill>
                  <a:schemeClr val="bg1">
                    <a:lumMod val="65000"/>
                  </a:schemeClr>
                </a:solidFill>
                <a:latin typeface="Calibri"/>
                <a:cs typeface="Calibri"/>
              </a:rPr>
              <a:t>.</a:t>
            </a:r>
            <a:br>
              <a:rPr lang="es-ES" sz="4800" b="0" dirty="0">
                <a:solidFill>
                  <a:schemeClr val="bg1">
                    <a:lumMod val="65000"/>
                  </a:schemeClr>
                </a:solidFill>
                <a:latin typeface="Calibri"/>
                <a:cs typeface="Calibri"/>
              </a:rPr>
            </a:br>
            <a:r>
              <a:rPr lang="es-ES" sz="4800" b="0" dirty="0">
                <a:solidFill>
                  <a:schemeClr val="bg1">
                    <a:lumMod val="65000"/>
                  </a:schemeClr>
                </a:solidFill>
                <a:latin typeface="Calibri"/>
                <a:cs typeface="Calibri"/>
              </a:rPr>
              <a:t>- SMPE -</a:t>
            </a:r>
            <a:endParaRPr sz="4800" b="0" dirty="0">
              <a:solidFill>
                <a:schemeClr val="bg1">
                  <a:lumMod val="65000"/>
                </a:schemeClr>
              </a:solidFill>
              <a:latin typeface="Calibri"/>
              <a:cs typeface="Calibri"/>
              <a:sym typeface="Arial"/>
            </a:endParaRPr>
          </a:p>
        </p:txBody>
      </p:sp>
      <p:pic>
        <p:nvPicPr>
          <p:cNvPr id="5" name="Image 4">
            <a:extLst>
              <a:ext uri="{FF2B5EF4-FFF2-40B4-BE49-F238E27FC236}">
                <a16:creationId xmlns:a16="http://schemas.microsoft.com/office/drawing/2014/main" id="{10FE2A77-7B6B-4F93-8896-CFC1B1D5A706}"/>
              </a:ext>
            </a:extLst>
          </p:cNvPr>
          <p:cNvPicPr>
            <a:picLocks noChangeAspect="1"/>
          </p:cNvPicPr>
          <p:nvPr/>
        </p:nvPicPr>
        <p:blipFill>
          <a:blip r:embed="rId3"/>
          <a:stretch>
            <a:fillRect/>
          </a:stretch>
        </p:blipFill>
        <p:spPr>
          <a:xfrm>
            <a:off x="7913654" y="5649657"/>
            <a:ext cx="3927894" cy="946034"/>
          </a:xfrm>
          <a:prstGeom prst="rect">
            <a:avLst/>
          </a:prstGeom>
        </p:spPr>
      </p:pic>
    </p:spTree>
    <p:extLst>
      <p:ext uri="{BB962C8B-B14F-4D97-AF65-F5344CB8AC3E}">
        <p14:creationId xmlns:p14="http://schemas.microsoft.com/office/powerpoint/2010/main" val="3829725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4" name="Titre 3">
            <a:extLst>
              <a:ext uri="{FF2B5EF4-FFF2-40B4-BE49-F238E27FC236}">
                <a16:creationId xmlns:a16="http://schemas.microsoft.com/office/drawing/2014/main" id="{0F9C46EF-E846-43E0-9C81-4FA01205E416}"/>
              </a:ext>
            </a:extLst>
          </p:cNvPr>
          <p:cNvSpPr>
            <a:spLocks noGrp="1"/>
          </p:cNvSpPr>
          <p:nvPr>
            <p:ph type="title"/>
          </p:nvPr>
        </p:nvSpPr>
        <p:spPr>
          <a:xfrm>
            <a:off x="838200" y="584581"/>
            <a:ext cx="10515600" cy="1325563"/>
          </a:xfrm>
        </p:spPr>
        <p:txBody>
          <a:bodyPr/>
          <a:lstStyle/>
          <a:p>
            <a:r>
              <a:rPr lang="en-US" dirty="0">
                <a:solidFill>
                  <a:schemeClr val="accent1">
                    <a:lumMod val="75000"/>
                  </a:schemeClr>
                </a:solidFill>
              </a:rPr>
              <a:t>But des Standards</a:t>
            </a:r>
            <a:br>
              <a:rPr lang="en-US" dirty="0"/>
            </a:br>
            <a:endParaRPr lang="fr-FR" dirty="0"/>
          </a:p>
        </p:txBody>
      </p:sp>
      <p:sp>
        <p:nvSpPr>
          <p:cNvPr id="260" name="Google Shape;260;p5"/>
          <p:cNvSpPr txBox="1">
            <a:spLocks noGrp="1"/>
          </p:cNvSpPr>
          <p:nvPr>
            <p:ph idx="4294967295"/>
          </p:nvPr>
        </p:nvSpPr>
        <p:spPr>
          <a:xfrm>
            <a:off x="3523797" y="1409902"/>
            <a:ext cx="9566275" cy="4351338"/>
          </a:xfrm>
          <a:prstGeom prst="rect">
            <a:avLst/>
          </a:prstGeom>
          <a:noFill/>
          <a:ln>
            <a:noFill/>
          </a:ln>
        </p:spPr>
        <p:txBody>
          <a:bodyPr spcFirstLastPara="1" wrap="square" lIns="91425" tIns="45700" rIns="91425" bIns="45700" anchor="t" anchorCtr="0">
            <a:normAutofit/>
          </a:bodyPr>
          <a:lstStyle/>
          <a:p>
            <a:pPr lvl="0">
              <a:spcBef>
                <a:spcPts val="0"/>
              </a:spcBef>
              <a:buSzPts val="2800"/>
              <a:buChar char="●"/>
            </a:pPr>
            <a:r>
              <a:rPr lang="fr-FR" dirty="0"/>
              <a:t>Référence pour le CPHA </a:t>
            </a:r>
          </a:p>
          <a:p>
            <a:pPr lvl="0">
              <a:spcBef>
                <a:spcPts val="0"/>
              </a:spcBef>
              <a:buSzPts val="2800"/>
              <a:buChar char="●"/>
            </a:pPr>
            <a:r>
              <a:rPr lang="fr-FR" dirty="0"/>
              <a:t>Outil de collaboration inter-agences </a:t>
            </a:r>
          </a:p>
          <a:p>
            <a:pPr lvl="0">
              <a:spcBef>
                <a:spcPts val="0"/>
              </a:spcBef>
              <a:buSzPts val="2800"/>
              <a:buChar char="●"/>
            </a:pPr>
            <a:r>
              <a:rPr lang="fr-FR" sz="2600" dirty="0"/>
              <a:t>Liens avec la Norme Humanitaire Fondamentale (CHS)</a:t>
            </a:r>
          </a:p>
          <a:p>
            <a:pPr lvl="0">
              <a:spcBef>
                <a:spcPts val="0"/>
              </a:spcBef>
              <a:buSzPts val="2800"/>
              <a:buChar char="●"/>
            </a:pPr>
            <a:r>
              <a:rPr lang="fr-FR" dirty="0"/>
              <a:t>Contextualisation pour l’appropriation locale</a:t>
            </a:r>
            <a:endParaRPr sz="2600" dirty="0"/>
          </a:p>
          <a:p>
            <a:pPr lvl="0">
              <a:buSzPts val="2800"/>
              <a:buChar char="●"/>
            </a:pPr>
            <a:r>
              <a:rPr lang="es-ES" dirty="0" err="1">
                <a:latin typeface="Calibri" panose="020F0502020204030204" pitchFamily="34" charset="0"/>
                <a:ea typeface="Calibri" panose="020F0502020204030204" pitchFamily="34" charset="0"/>
                <a:cs typeface="Arial" panose="020B0604020202020204" pitchFamily="34" charset="0"/>
              </a:rPr>
              <a:t>But</a:t>
            </a:r>
            <a:r>
              <a:rPr lang="en-US" sz="2600" dirty="0"/>
              <a:t>:</a:t>
            </a:r>
            <a:endParaRPr sz="2600" dirty="0"/>
          </a:p>
          <a:p>
            <a:pPr lvl="1" indent="-241300">
              <a:spcBef>
                <a:spcPts val="0"/>
              </a:spcBef>
              <a:buSzPts val="2600"/>
              <a:buChar char="○"/>
            </a:pPr>
            <a:r>
              <a:rPr lang="fr-FR" dirty="0"/>
              <a:t>qualité et </a:t>
            </a:r>
            <a:r>
              <a:rPr lang="es-ES" dirty="0" err="1"/>
              <a:t>redevabilité</a:t>
            </a:r>
            <a:r>
              <a:rPr lang="es-ES" dirty="0"/>
              <a:t> des </a:t>
            </a:r>
            <a:r>
              <a:rPr lang="es-ES" dirty="0" err="1"/>
              <a:t>programmes</a:t>
            </a:r>
            <a:endParaRPr lang="fr-FR" dirty="0"/>
          </a:p>
          <a:p>
            <a:pPr lvl="1" indent="-241300">
              <a:spcBef>
                <a:spcPts val="0"/>
              </a:spcBef>
              <a:buSzPts val="2600"/>
              <a:buChar char="○"/>
            </a:pPr>
            <a:r>
              <a:rPr lang="fr-FR" dirty="0"/>
              <a:t>impact sur la protection et le bien-être des enfants</a:t>
            </a:r>
            <a:endParaRPr dirty="0"/>
          </a:p>
        </p:txBody>
      </p:sp>
      <p:sp>
        <p:nvSpPr>
          <p:cNvPr id="8" name="ZoneTexte 7">
            <a:extLst>
              <a:ext uri="{FF2B5EF4-FFF2-40B4-BE49-F238E27FC236}">
                <a16:creationId xmlns:a16="http://schemas.microsoft.com/office/drawing/2014/main" id="{143A4369-295A-466B-8F96-3D762829B1E6}"/>
              </a:ext>
            </a:extLst>
          </p:cNvPr>
          <p:cNvSpPr txBox="1"/>
          <p:nvPr/>
        </p:nvSpPr>
        <p:spPr>
          <a:xfrm>
            <a:off x="3607410" y="4347692"/>
            <a:ext cx="7815528" cy="1200329"/>
          </a:xfrm>
          <a:prstGeom prst="rect">
            <a:avLst/>
          </a:prstGeom>
          <a:solidFill>
            <a:srgbClr val="934C83"/>
          </a:solidFill>
        </p:spPr>
        <p:txBody>
          <a:bodyPr wrap="square">
            <a:spAutoFit/>
          </a:bodyPr>
          <a:lstStyle/>
          <a:p>
            <a:pPr algn="ctr"/>
            <a:r>
              <a:rPr lang="fr-FR" sz="2400" dirty="0">
                <a:solidFill>
                  <a:schemeClr val="bg1"/>
                </a:solidFill>
              </a:rPr>
              <a:t>Les SMPE aspirent à opérationnaliser les droits des enfants et des adolescents dans la pratique de la réponse humanitaire. </a:t>
            </a:r>
            <a:endParaRPr lang="es-ES" sz="2400" dirty="0">
              <a:solidFill>
                <a:schemeClr val="bg1"/>
              </a:solidFill>
            </a:endParaRPr>
          </a:p>
        </p:txBody>
      </p:sp>
      <p:pic>
        <p:nvPicPr>
          <p:cNvPr id="7" name="Image 6">
            <a:extLst>
              <a:ext uri="{FF2B5EF4-FFF2-40B4-BE49-F238E27FC236}">
                <a16:creationId xmlns:a16="http://schemas.microsoft.com/office/drawing/2014/main" id="{54D5AEBC-8961-4009-AAE3-0B5012AE4768}"/>
              </a:ext>
            </a:extLst>
          </p:cNvPr>
          <p:cNvPicPr>
            <a:picLocks noChangeAspect="1"/>
          </p:cNvPicPr>
          <p:nvPr/>
        </p:nvPicPr>
        <p:blipFill>
          <a:blip r:embed="rId3"/>
          <a:stretch>
            <a:fillRect/>
          </a:stretch>
        </p:blipFill>
        <p:spPr>
          <a:xfrm>
            <a:off x="695176" y="1970821"/>
            <a:ext cx="2322974" cy="3229500"/>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EF22336C-8176-B5C3-88BF-57F6013B078C}"/>
              </a:ext>
            </a:extLst>
          </p:cNvPr>
          <p:cNvPicPr>
            <a:picLocks noChangeAspect="1"/>
          </p:cNvPicPr>
          <p:nvPr/>
        </p:nvPicPr>
        <p:blipFill>
          <a:blip r:embed="rId4"/>
          <a:stretch>
            <a:fillRect/>
          </a:stretch>
        </p:blipFill>
        <p:spPr>
          <a:xfrm>
            <a:off x="9661064" y="120246"/>
            <a:ext cx="2426773" cy="1753991"/>
          </a:xfrm>
          <a:prstGeom prst="rect">
            <a:avLst/>
          </a:prstGeom>
        </p:spPr>
      </p:pic>
    </p:spTree>
    <p:extLst>
      <p:ext uri="{BB962C8B-B14F-4D97-AF65-F5344CB8AC3E}">
        <p14:creationId xmlns:p14="http://schemas.microsoft.com/office/powerpoint/2010/main" val="4907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9" name="ZoneTexte 8">
            <a:extLst>
              <a:ext uri="{FF2B5EF4-FFF2-40B4-BE49-F238E27FC236}">
                <a16:creationId xmlns:a16="http://schemas.microsoft.com/office/drawing/2014/main" id="{11BEFA5A-6FE6-48C3-836E-CBB252B9C174}"/>
              </a:ext>
            </a:extLst>
          </p:cNvPr>
          <p:cNvSpPr txBox="1"/>
          <p:nvPr/>
        </p:nvSpPr>
        <p:spPr>
          <a:xfrm>
            <a:off x="975632" y="1072634"/>
            <a:ext cx="6098720" cy="707886"/>
          </a:xfrm>
          <a:prstGeom prst="rect">
            <a:avLst/>
          </a:prstGeom>
          <a:noFill/>
        </p:spPr>
        <p:txBody>
          <a:bodyPr wrap="square">
            <a:spAutoFit/>
          </a:bodyPr>
          <a:lstStyle/>
          <a:p>
            <a:r>
              <a:rPr lang="en-US" sz="4000" dirty="0"/>
              <a:t> </a:t>
            </a:r>
            <a:endParaRPr lang="fr-FR" dirty="0"/>
          </a:p>
        </p:txBody>
      </p:sp>
      <p:pic>
        <p:nvPicPr>
          <p:cNvPr id="4" name="Image 3">
            <a:extLst>
              <a:ext uri="{FF2B5EF4-FFF2-40B4-BE49-F238E27FC236}">
                <a16:creationId xmlns:a16="http://schemas.microsoft.com/office/drawing/2014/main" id="{1AC3D80B-3543-42FA-A5EE-5986600F74CA}"/>
              </a:ext>
            </a:extLst>
          </p:cNvPr>
          <p:cNvPicPr>
            <a:picLocks noChangeAspect="1"/>
          </p:cNvPicPr>
          <p:nvPr/>
        </p:nvPicPr>
        <p:blipFill>
          <a:blip r:embed="rId3"/>
          <a:stretch>
            <a:fillRect/>
          </a:stretch>
        </p:blipFill>
        <p:spPr>
          <a:xfrm>
            <a:off x="1913621" y="-144378"/>
            <a:ext cx="10321461" cy="6858000"/>
          </a:xfrm>
          <a:prstGeom prst="rect">
            <a:avLst/>
          </a:prstGeom>
        </p:spPr>
      </p:pic>
      <p:sp>
        <p:nvSpPr>
          <p:cNvPr id="5" name="Rectangle 4">
            <a:extLst>
              <a:ext uri="{FF2B5EF4-FFF2-40B4-BE49-F238E27FC236}">
                <a16:creationId xmlns:a16="http://schemas.microsoft.com/office/drawing/2014/main" id="{04689C39-7F9F-41B3-A224-927DFE2C5FF6}"/>
              </a:ext>
            </a:extLst>
          </p:cNvPr>
          <p:cNvSpPr/>
          <p:nvPr/>
        </p:nvSpPr>
        <p:spPr>
          <a:xfrm>
            <a:off x="2913586" y="621765"/>
            <a:ext cx="1730053" cy="596265"/>
          </a:xfrm>
          <a:prstGeom prst="rect">
            <a:avLst/>
          </a:prstGeom>
          <a:noFill/>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fr-FR"/>
          </a:p>
        </p:txBody>
      </p:sp>
      <p:sp>
        <p:nvSpPr>
          <p:cNvPr id="2" name="ZoneTexte 1">
            <a:extLst>
              <a:ext uri="{FF2B5EF4-FFF2-40B4-BE49-F238E27FC236}">
                <a16:creationId xmlns:a16="http://schemas.microsoft.com/office/drawing/2014/main" id="{6C940A96-BE16-458E-8AAD-FA40097A5AF6}"/>
              </a:ext>
            </a:extLst>
          </p:cNvPr>
          <p:cNvSpPr txBox="1"/>
          <p:nvPr/>
        </p:nvSpPr>
        <p:spPr>
          <a:xfrm rot="16200000">
            <a:off x="-694142" y="3127089"/>
            <a:ext cx="4693685" cy="584775"/>
          </a:xfrm>
          <a:prstGeom prst="rect">
            <a:avLst/>
          </a:prstGeom>
          <a:noFill/>
        </p:spPr>
        <p:txBody>
          <a:bodyPr wrap="square" rtlCol="0">
            <a:spAutoFit/>
          </a:bodyPr>
          <a:lstStyle/>
          <a:p>
            <a:pPr algn="ctr"/>
            <a:r>
              <a:rPr lang="es-ES" sz="3200" b="1" dirty="0">
                <a:solidFill>
                  <a:schemeClr val="accent1">
                    <a:lumMod val="75000"/>
                  </a:schemeClr>
                </a:solidFill>
                <a:latin typeface="Helvetica Neue"/>
                <a:sym typeface="Helvetica Neue"/>
              </a:rPr>
              <a:t>PRESENTATION</a:t>
            </a:r>
          </a:p>
        </p:txBody>
      </p:sp>
    </p:spTree>
    <p:extLst>
      <p:ext uri="{BB962C8B-B14F-4D97-AF65-F5344CB8AC3E}">
        <p14:creationId xmlns:p14="http://schemas.microsoft.com/office/powerpoint/2010/main" val="165252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1351c3ce7f4_0_7"/>
          <p:cNvSpPr txBox="1">
            <a:spLocks noGrp="1"/>
          </p:cNvSpPr>
          <p:nvPr>
            <p:ph type="title"/>
          </p:nvPr>
        </p:nvSpPr>
        <p:spPr>
          <a:xfrm>
            <a:off x="1787857" y="596384"/>
            <a:ext cx="4541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dirty="0" err="1"/>
              <a:t>Travailler</a:t>
            </a:r>
            <a:r>
              <a:rPr lang="en-US" dirty="0"/>
              <a:t> Ensemble</a:t>
            </a:r>
            <a:endParaRPr dirty="0"/>
          </a:p>
        </p:txBody>
      </p:sp>
      <p:sp>
        <p:nvSpPr>
          <p:cNvPr id="209" name="Google Shape;209;g1351c3ce7f4_0_7"/>
          <p:cNvSpPr txBox="1">
            <a:spLocks noGrp="1"/>
          </p:cNvSpPr>
          <p:nvPr>
            <p:ph type="body" idx="1"/>
          </p:nvPr>
        </p:nvSpPr>
        <p:spPr>
          <a:xfrm>
            <a:off x="1787857" y="2325283"/>
            <a:ext cx="3905700" cy="2725500"/>
          </a:xfrm>
          <a:prstGeom prst="rect">
            <a:avLst/>
          </a:prstGeom>
          <a:noFill/>
          <a:ln>
            <a:noFill/>
          </a:ln>
        </p:spPr>
        <p:txBody>
          <a:bodyPr spcFirstLastPara="1" wrap="square" lIns="91425" tIns="45700" rIns="91425" bIns="45700" anchor="t" anchorCtr="0">
            <a:normAutofit fontScale="92500" lnSpcReduction="20000"/>
          </a:bodyPr>
          <a:lstStyle/>
          <a:p>
            <a:pPr lvl="0" indent="-391983">
              <a:buSzPct val="108108"/>
            </a:pPr>
            <a:r>
              <a:rPr lang="fr-FR" dirty="0">
                <a:solidFill>
                  <a:schemeClr val="dk2"/>
                </a:solidFill>
              </a:rPr>
              <a:t>Besoins interconnectés des enfants</a:t>
            </a:r>
          </a:p>
          <a:p>
            <a:pPr lvl="0" indent="-391983">
              <a:buSzPct val="108108"/>
            </a:pPr>
            <a:r>
              <a:rPr lang="fr-FR" dirty="0">
                <a:solidFill>
                  <a:schemeClr val="dk2"/>
                </a:solidFill>
              </a:rPr>
              <a:t>Responsabilité collective = centralité de la protection</a:t>
            </a:r>
          </a:p>
          <a:p>
            <a:pPr lvl="0" indent="-391983">
              <a:buSzPct val="108108"/>
            </a:pPr>
            <a:r>
              <a:rPr lang="fr-FR" dirty="0">
                <a:solidFill>
                  <a:schemeClr val="dk2"/>
                </a:solidFill>
              </a:rPr>
              <a:t>Impact de meilleure qualité</a:t>
            </a:r>
          </a:p>
          <a:p>
            <a:pPr marL="457200" lvl="0" indent="-391983" algn="l" rtl="0">
              <a:lnSpc>
                <a:spcPct val="90000"/>
              </a:lnSpc>
              <a:spcBef>
                <a:spcPts val="1000"/>
              </a:spcBef>
              <a:spcAft>
                <a:spcPts val="0"/>
              </a:spcAft>
              <a:buSzPct val="108108"/>
              <a:buChar char="•"/>
            </a:pPr>
            <a:endParaRPr dirty="0">
              <a:solidFill>
                <a:schemeClr val="dk2"/>
              </a:solidFill>
            </a:endParaRPr>
          </a:p>
          <a:p>
            <a:pPr marL="457200" lvl="0" indent="-228600" algn="l" rtl="0">
              <a:lnSpc>
                <a:spcPct val="90000"/>
              </a:lnSpc>
              <a:spcBef>
                <a:spcPts val="1000"/>
              </a:spcBef>
              <a:spcAft>
                <a:spcPts val="0"/>
              </a:spcAft>
              <a:buSzPct val="108108"/>
              <a:buNone/>
            </a:pPr>
            <a:endParaRPr dirty="0"/>
          </a:p>
        </p:txBody>
      </p:sp>
      <p:pic>
        <p:nvPicPr>
          <p:cNvPr id="212" name="Google Shape;212;g1351c3ce7f4_0_7" descr="Imagen de la pantalla de un celular en la mano&#10;&#10;Descripción generada automáticamente con confianza baja"/>
          <p:cNvPicPr preferRelativeResize="0"/>
          <p:nvPr/>
        </p:nvPicPr>
        <p:blipFill rotWithShape="1">
          <a:blip r:embed="rId3">
            <a:alphaModFix/>
          </a:blip>
          <a:srcRect t="13035" r="-50" b="-13075"/>
          <a:stretch/>
        </p:blipFill>
        <p:spPr>
          <a:xfrm>
            <a:off x="6498489" y="2202686"/>
            <a:ext cx="2757600" cy="1550343"/>
          </a:xfrm>
          <a:prstGeom prst="rect">
            <a:avLst/>
          </a:prstGeom>
          <a:noFill/>
          <a:ln>
            <a:noFill/>
          </a:ln>
        </p:spPr>
      </p:pic>
      <p:pic>
        <p:nvPicPr>
          <p:cNvPr id="214" name="Google Shape;214;g1351c3ce7f4_0_7" descr="Imagen que contiene persona, murciélago, sostener, béisbol&#10;&#10;Descripción generada automáticamente"/>
          <p:cNvPicPr preferRelativeResize="0"/>
          <p:nvPr/>
        </p:nvPicPr>
        <p:blipFill rotWithShape="1">
          <a:blip r:embed="rId4">
            <a:alphaModFix/>
          </a:blip>
          <a:srcRect l="-3768" r="5129"/>
          <a:stretch/>
        </p:blipFill>
        <p:spPr>
          <a:xfrm>
            <a:off x="9281209" y="237146"/>
            <a:ext cx="2519997" cy="3311714"/>
          </a:xfrm>
          <a:prstGeom prst="rect">
            <a:avLst/>
          </a:prstGeom>
          <a:noFill/>
          <a:ln>
            <a:noFill/>
          </a:ln>
        </p:spPr>
      </p:pic>
      <p:pic>
        <p:nvPicPr>
          <p:cNvPr id="3" name="Picture 2">
            <a:extLst>
              <a:ext uri="{FF2B5EF4-FFF2-40B4-BE49-F238E27FC236}">
                <a16:creationId xmlns:a16="http://schemas.microsoft.com/office/drawing/2014/main" id="{47A4C6D3-67DB-92B1-D042-BC3C8C4F1F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697" y="5408262"/>
            <a:ext cx="4809660" cy="927775"/>
          </a:xfrm>
          <a:prstGeom prst="rect">
            <a:avLst/>
          </a:prstGeom>
        </p:spPr>
      </p:pic>
      <p:pic>
        <p:nvPicPr>
          <p:cNvPr id="5" name="Picture 4">
            <a:extLst>
              <a:ext uri="{FF2B5EF4-FFF2-40B4-BE49-F238E27FC236}">
                <a16:creationId xmlns:a16="http://schemas.microsoft.com/office/drawing/2014/main" id="{AFE5DE7F-0705-A13C-A0D5-0EB30729D4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3369" y="254462"/>
            <a:ext cx="2757599" cy="1954819"/>
          </a:xfrm>
          <a:prstGeom prst="rect">
            <a:avLst/>
          </a:prstGeom>
        </p:spPr>
      </p:pic>
      <p:pic>
        <p:nvPicPr>
          <p:cNvPr id="7" name="Picture 6">
            <a:extLst>
              <a:ext uri="{FF2B5EF4-FFF2-40B4-BE49-F238E27FC236}">
                <a16:creationId xmlns:a16="http://schemas.microsoft.com/office/drawing/2014/main" id="{51D3FFA7-7184-94D5-9A65-BC6CBDDF7F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8445" y="3753029"/>
            <a:ext cx="5302761" cy="3093542"/>
          </a:xfrm>
          <a:prstGeom prst="rect">
            <a:avLst/>
          </a:prstGeom>
        </p:spPr>
      </p:pic>
    </p:spTree>
    <p:extLst>
      <p:ext uri="{BB962C8B-B14F-4D97-AF65-F5344CB8AC3E}">
        <p14:creationId xmlns:p14="http://schemas.microsoft.com/office/powerpoint/2010/main" val="322572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4"/>
                                        </p:tgtEl>
                                        <p:attrNameLst>
                                          <p:attrName>style.visibility</p:attrName>
                                        </p:attrNameLst>
                                      </p:cBhvr>
                                      <p:to>
                                        <p:strVal val="visible"/>
                                      </p:to>
                                    </p:set>
                                  </p:childTnLst>
                                </p:cTn>
                              </p:par>
                              <p:par>
                                <p:cTn id="17" presetID="2" presetClass="entr" presetSubtype="4" fill="hold" nodeType="withEffect">
                                  <p:stCondLst>
                                    <p:cond delay="0"/>
                                  </p:stCondLst>
                                  <p:childTnLst>
                                    <p:set>
                                      <p:cBhvr>
                                        <p:cTn id="18" dur="1" fill="hold">
                                          <p:stCondLst>
                                            <p:cond delay="0"/>
                                          </p:stCondLst>
                                        </p:cTn>
                                        <p:tgtEl>
                                          <p:spTgt spid="212"/>
                                        </p:tgtEl>
                                        <p:attrNameLst>
                                          <p:attrName>style.visibility</p:attrName>
                                        </p:attrNameLst>
                                      </p:cBhvr>
                                      <p:to>
                                        <p:strVal val="visible"/>
                                      </p:to>
                                    </p:set>
                                    <p:anim calcmode="lin" valueType="num">
                                      <p:cBhvr additive="base">
                                        <p:cTn id="19" dur="500"/>
                                        <p:tgtEl>
                                          <p:spTgt spid="2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22;p14">
            <a:extLst>
              <a:ext uri="{FF2B5EF4-FFF2-40B4-BE49-F238E27FC236}">
                <a16:creationId xmlns:a16="http://schemas.microsoft.com/office/drawing/2014/main" id="{E4B394E5-E1AA-47AF-BA71-7404C28FC001}"/>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200"/>
              <a:buFont typeface="Helvetica Neue"/>
              <a:buNone/>
            </a:pPr>
            <a:r>
              <a:rPr lang="en-US" dirty="0"/>
              <a:t>Intro Générale au Standard 26</a:t>
            </a:r>
            <a:endParaRPr dirty="0"/>
          </a:p>
        </p:txBody>
      </p:sp>
      <p:sp>
        <p:nvSpPr>
          <p:cNvPr id="2" name="Espace réservé du contenu 1">
            <a:extLst>
              <a:ext uri="{FF2B5EF4-FFF2-40B4-BE49-F238E27FC236}">
                <a16:creationId xmlns:a16="http://schemas.microsoft.com/office/drawing/2014/main" id="{B57960B5-C219-43D2-B864-62F86EA4C023}"/>
              </a:ext>
            </a:extLst>
          </p:cNvPr>
          <p:cNvSpPr>
            <a:spLocks noGrp="1"/>
          </p:cNvSpPr>
          <p:nvPr>
            <p:ph sz="half" idx="1"/>
          </p:nvPr>
        </p:nvSpPr>
        <p:spPr>
          <a:xfrm>
            <a:off x="838200" y="1825625"/>
            <a:ext cx="11049000" cy="4351338"/>
          </a:xfrm>
        </p:spPr>
        <p:txBody>
          <a:bodyPr>
            <a:normAutofit/>
          </a:bodyPr>
          <a:lstStyle/>
          <a:p>
            <a:r>
              <a:rPr lang="fr-FR" dirty="0">
                <a:solidFill>
                  <a:schemeClr val="bg2"/>
                </a:solidFill>
              </a:rPr>
              <a:t>Besoins interconnectés/imbriqués des enfants et des adolescents </a:t>
            </a:r>
          </a:p>
          <a:p>
            <a:r>
              <a:rPr lang="fr-FR" dirty="0">
                <a:solidFill>
                  <a:schemeClr val="bg2"/>
                </a:solidFill>
              </a:rPr>
              <a:t>Responsabilité collective </a:t>
            </a:r>
            <a:r>
              <a:rPr lang="en-US" dirty="0">
                <a:solidFill>
                  <a:schemeClr val="bg2"/>
                </a:solidFill>
              </a:rPr>
              <a:t>= </a:t>
            </a:r>
            <a:r>
              <a:rPr lang="en-US" dirty="0" err="1">
                <a:solidFill>
                  <a:schemeClr val="bg2"/>
                </a:solidFill>
              </a:rPr>
              <a:t>Centralité</a:t>
            </a:r>
            <a:r>
              <a:rPr lang="en-US" dirty="0">
                <a:solidFill>
                  <a:schemeClr val="bg2"/>
                </a:solidFill>
              </a:rPr>
              <a:t> de la Protection</a:t>
            </a:r>
          </a:p>
          <a:p>
            <a:r>
              <a:rPr lang="fr-FR" dirty="0">
                <a:solidFill>
                  <a:schemeClr val="bg2"/>
                </a:solidFill>
              </a:rPr>
              <a:t>Impact de meilleure qualité</a:t>
            </a:r>
          </a:p>
          <a:p>
            <a:endParaRPr lang="fr-FR" dirty="0">
              <a:solidFill>
                <a:schemeClr val="bg2"/>
              </a:solidFill>
            </a:endParaRPr>
          </a:p>
          <a:p>
            <a:pPr marL="342900" indent="-342900">
              <a:spcBef>
                <a:spcPts val="0"/>
              </a:spcBef>
              <a:buClr>
                <a:schemeClr val="accent3"/>
              </a:buClr>
              <a:buSzPct val="100000"/>
            </a:pPr>
            <a:r>
              <a:rPr lang="fr-FR" dirty="0">
                <a:solidFill>
                  <a:schemeClr val="bg2"/>
                </a:solidFill>
              </a:rPr>
              <a:t>Pratiques, services, installations &amp; interventions d’EAH sûres et appropriées, adaptées aux </a:t>
            </a:r>
            <a:r>
              <a:rPr lang="es-ES" dirty="0" err="1">
                <a:solidFill>
                  <a:schemeClr val="bg2"/>
                </a:solidFill>
              </a:rPr>
              <a:t>besoins</a:t>
            </a:r>
            <a:r>
              <a:rPr lang="es-ES" dirty="0">
                <a:solidFill>
                  <a:schemeClr val="bg2"/>
                </a:solidFill>
              </a:rPr>
              <a:t> des </a:t>
            </a:r>
            <a:r>
              <a:rPr lang="es-ES" dirty="0" err="1">
                <a:solidFill>
                  <a:schemeClr val="bg2"/>
                </a:solidFill>
              </a:rPr>
              <a:t>enfants</a:t>
            </a:r>
            <a:endParaRPr lang="en-US" dirty="0">
              <a:solidFill>
                <a:schemeClr val="bg2"/>
              </a:solidFill>
            </a:endParaRPr>
          </a:p>
          <a:p>
            <a:pPr marL="342900" indent="-342900">
              <a:spcBef>
                <a:spcPts val="0"/>
              </a:spcBef>
              <a:buClr>
                <a:schemeClr val="accent3"/>
              </a:buClr>
              <a:buSzPct val="100000"/>
            </a:pPr>
            <a:r>
              <a:rPr lang="es-ES" dirty="0" err="1">
                <a:solidFill>
                  <a:schemeClr val="bg2"/>
                </a:solidFill>
              </a:rPr>
              <a:t>Changement</a:t>
            </a:r>
            <a:r>
              <a:rPr lang="es-ES" dirty="0">
                <a:solidFill>
                  <a:schemeClr val="bg2"/>
                </a:solidFill>
              </a:rPr>
              <a:t> de </a:t>
            </a:r>
            <a:r>
              <a:rPr lang="es-ES" dirty="0" err="1">
                <a:solidFill>
                  <a:schemeClr val="bg2"/>
                </a:solidFill>
              </a:rPr>
              <a:t>comportements</a:t>
            </a:r>
            <a:endParaRPr lang="en-US" dirty="0">
              <a:solidFill>
                <a:schemeClr val="bg2"/>
              </a:solidFill>
            </a:endParaRPr>
          </a:p>
          <a:p>
            <a:pPr indent="-457200">
              <a:spcBef>
                <a:spcPts val="0"/>
              </a:spcBef>
              <a:buClr>
                <a:schemeClr val="accent3"/>
              </a:buClr>
              <a:buSzPct val="100000"/>
            </a:pPr>
            <a:endParaRPr lang="en-US" sz="2800" dirty="0">
              <a:solidFill>
                <a:schemeClr val="bg2"/>
              </a:solidFill>
            </a:endParaRPr>
          </a:p>
          <a:p>
            <a:pPr indent="-457200">
              <a:spcBef>
                <a:spcPts val="0"/>
              </a:spcBef>
              <a:buClr>
                <a:schemeClr val="accent3"/>
              </a:buClr>
              <a:buSzPct val="100000"/>
            </a:pPr>
            <a:endParaRPr lang="en-US" dirty="0">
              <a:solidFill>
                <a:schemeClr val="bg2"/>
              </a:solidFill>
            </a:endParaRPr>
          </a:p>
          <a:p>
            <a:endParaRPr lang="fr-FR" dirty="0"/>
          </a:p>
        </p:txBody>
      </p:sp>
      <p:pic>
        <p:nvPicPr>
          <p:cNvPr id="10" name="Image 9">
            <a:extLst>
              <a:ext uri="{FF2B5EF4-FFF2-40B4-BE49-F238E27FC236}">
                <a16:creationId xmlns:a16="http://schemas.microsoft.com/office/drawing/2014/main" id="{DA9A3DCF-8B7D-4C24-A6BC-A2429079CDB8}"/>
              </a:ext>
            </a:extLst>
          </p:cNvPr>
          <p:cNvPicPr>
            <a:picLocks noChangeAspect="1"/>
          </p:cNvPicPr>
          <p:nvPr/>
        </p:nvPicPr>
        <p:blipFill>
          <a:blip r:embed="rId3"/>
          <a:stretch>
            <a:fillRect/>
          </a:stretch>
        </p:blipFill>
        <p:spPr>
          <a:xfrm>
            <a:off x="10194878" y="2179787"/>
            <a:ext cx="1563802" cy="928290"/>
          </a:xfrm>
          <a:prstGeom prst="rect">
            <a:avLst/>
          </a:prstGeom>
        </p:spPr>
      </p:pic>
      <p:grpSp>
        <p:nvGrpSpPr>
          <p:cNvPr id="9" name="Groupe 8">
            <a:extLst>
              <a:ext uri="{FF2B5EF4-FFF2-40B4-BE49-F238E27FC236}">
                <a16:creationId xmlns:a16="http://schemas.microsoft.com/office/drawing/2014/main" id="{AF56C0D8-6B37-474D-B8E4-D5CB6DDE6906}"/>
              </a:ext>
            </a:extLst>
          </p:cNvPr>
          <p:cNvGrpSpPr/>
          <p:nvPr/>
        </p:nvGrpSpPr>
        <p:grpSpPr>
          <a:xfrm rot="2635041">
            <a:off x="10864130" y="5469377"/>
            <a:ext cx="979340" cy="1040548"/>
            <a:chOff x="10883591" y="5571442"/>
            <a:chExt cx="979340" cy="1040548"/>
          </a:xfrm>
        </p:grpSpPr>
        <p:pic>
          <p:nvPicPr>
            <p:cNvPr id="11" name="Image 10">
              <a:extLst>
                <a:ext uri="{FF2B5EF4-FFF2-40B4-BE49-F238E27FC236}">
                  <a16:creationId xmlns:a16="http://schemas.microsoft.com/office/drawing/2014/main" id="{F7700626-36FC-41CB-AA27-C926B140E027}"/>
                </a:ext>
              </a:extLst>
            </p:cNvPr>
            <p:cNvPicPr>
              <a:picLocks noChangeAspect="1"/>
            </p:cNvPicPr>
            <p:nvPr/>
          </p:nvPicPr>
          <p:blipFill>
            <a:blip r:embed="rId4"/>
            <a:stretch>
              <a:fillRect/>
            </a:stretch>
          </p:blipFill>
          <p:spPr>
            <a:xfrm>
              <a:off x="10883591" y="5571442"/>
              <a:ext cx="979340" cy="1040548"/>
            </a:xfrm>
            <a:prstGeom prst="rect">
              <a:avLst/>
            </a:prstGeom>
          </p:spPr>
        </p:pic>
        <p:pic>
          <p:nvPicPr>
            <p:cNvPr id="15" name="Graphique 14" descr="Point d’interrogation">
              <a:extLst>
                <a:ext uri="{FF2B5EF4-FFF2-40B4-BE49-F238E27FC236}">
                  <a16:creationId xmlns:a16="http://schemas.microsoft.com/office/drawing/2014/main" id="{06672527-5151-40A4-9095-EA0E2F3584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05748" y="5727562"/>
              <a:ext cx="735026" cy="735026"/>
            </a:xfrm>
            <a:prstGeom prst="rect">
              <a:avLst/>
            </a:prstGeom>
          </p:spPr>
        </p:pic>
      </p:grpSp>
      <p:sp>
        <p:nvSpPr>
          <p:cNvPr id="16" name="ZoneTexte 15">
            <a:extLst>
              <a:ext uri="{FF2B5EF4-FFF2-40B4-BE49-F238E27FC236}">
                <a16:creationId xmlns:a16="http://schemas.microsoft.com/office/drawing/2014/main" id="{09D86AFD-609B-46CA-AE2A-41C5AD2D8407}"/>
              </a:ext>
            </a:extLst>
          </p:cNvPr>
          <p:cNvSpPr txBox="1"/>
          <p:nvPr/>
        </p:nvSpPr>
        <p:spPr>
          <a:xfrm>
            <a:off x="6626295" y="5504818"/>
            <a:ext cx="4070120" cy="1200329"/>
          </a:xfrm>
          <a:prstGeom prst="rect">
            <a:avLst/>
          </a:prstGeom>
          <a:noFill/>
        </p:spPr>
        <p:txBody>
          <a:bodyPr wrap="square">
            <a:spAutoFit/>
          </a:bodyPr>
          <a:lstStyle/>
          <a:p>
            <a:pPr lvl="0">
              <a:buSzPts val="1400"/>
              <a:defRPr/>
            </a:pPr>
            <a:r>
              <a:rPr lang="fr-FR" sz="2400" dirty="0">
                <a:latin typeface="Ink Free" panose="03080402000500000000" pitchFamily="66" charset="0"/>
              </a:rPr>
              <a:t>Est-ce que la collecte d'eau et le nettoyage des latrines sont acceptables pour un enfant ? </a:t>
            </a:r>
          </a:p>
        </p:txBody>
      </p:sp>
      <p:pic>
        <p:nvPicPr>
          <p:cNvPr id="12" name="Image 11">
            <a:extLst>
              <a:ext uri="{FF2B5EF4-FFF2-40B4-BE49-F238E27FC236}">
                <a16:creationId xmlns:a16="http://schemas.microsoft.com/office/drawing/2014/main" id="{15A324D3-804A-43CB-9B53-9D0210B87D66}"/>
              </a:ext>
            </a:extLst>
          </p:cNvPr>
          <p:cNvPicPr>
            <a:picLocks noChangeAspect="1"/>
          </p:cNvPicPr>
          <p:nvPr/>
        </p:nvPicPr>
        <p:blipFill>
          <a:blip r:embed="rId7"/>
          <a:stretch>
            <a:fillRect/>
          </a:stretch>
        </p:blipFill>
        <p:spPr>
          <a:xfrm>
            <a:off x="2486298" y="5633234"/>
            <a:ext cx="1044349" cy="1052755"/>
          </a:xfrm>
          <a:prstGeom prst="rect">
            <a:avLst/>
          </a:prstGeom>
        </p:spPr>
      </p:pic>
      <p:pic>
        <p:nvPicPr>
          <p:cNvPr id="13" name="Image 12">
            <a:extLst>
              <a:ext uri="{FF2B5EF4-FFF2-40B4-BE49-F238E27FC236}">
                <a16:creationId xmlns:a16="http://schemas.microsoft.com/office/drawing/2014/main" id="{89C569D4-0D78-4D91-A08A-A93552434A4D}"/>
              </a:ext>
            </a:extLst>
          </p:cNvPr>
          <p:cNvPicPr>
            <a:picLocks noChangeAspect="1"/>
          </p:cNvPicPr>
          <p:nvPr/>
        </p:nvPicPr>
        <p:blipFill>
          <a:blip r:embed="rId8"/>
          <a:stretch>
            <a:fillRect/>
          </a:stretch>
        </p:blipFill>
        <p:spPr>
          <a:xfrm>
            <a:off x="3726930" y="5533850"/>
            <a:ext cx="851262" cy="1142266"/>
          </a:xfrm>
          <a:prstGeom prst="rect">
            <a:avLst/>
          </a:prstGeom>
        </p:spPr>
      </p:pic>
    </p:spTree>
    <p:extLst>
      <p:ext uri="{BB962C8B-B14F-4D97-AF65-F5344CB8AC3E}">
        <p14:creationId xmlns:p14="http://schemas.microsoft.com/office/powerpoint/2010/main" val="2576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1" name="Espace réservé du contenu 10">
            <a:extLst>
              <a:ext uri="{FF2B5EF4-FFF2-40B4-BE49-F238E27FC236}">
                <a16:creationId xmlns:a16="http://schemas.microsoft.com/office/drawing/2014/main" id="{7A6AC4B5-7717-4E03-9444-B72C4FEF7151}"/>
              </a:ext>
            </a:extLst>
          </p:cNvPr>
          <p:cNvSpPr>
            <a:spLocks noGrp="1"/>
          </p:cNvSpPr>
          <p:nvPr>
            <p:ph sz="half" idx="1"/>
          </p:nvPr>
        </p:nvSpPr>
        <p:spPr>
          <a:xfrm>
            <a:off x="685800" y="1374336"/>
            <a:ext cx="5229501" cy="3381667"/>
          </a:xfrm>
        </p:spPr>
        <p:txBody>
          <a:bodyPr>
            <a:normAutofit/>
          </a:bodyPr>
          <a:lstStyle/>
          <a:p>
            <a:pPr marL="50800" indent="0" algn="ctr">
              <a:buNone/>
            </a:pPr>
            <a:r>
              <a:rPr lang="en-US" sz="2400" dirty="0">
                <a:solidFill>
                  <a:schemeClr val="bg2"/>
                </a:solidFill>
              </a:rPr>
              <a:t>“</a:t>
            </a:r>
            <a:r>
              <a:rPr lang="fr-FR" sz="2400" dirty="0">
                <a:solidFill>
                  <a:schemeClr val="bg2"/>
                </a:solidFill>
                <a:latin typeface="HelveticaNeue-Roman-Identity-H"/>
              </a:rPr>
              <a:t>Tous les enfants ont un accès approprié à l’eau et à des services sanitaires et d’hygiène conforme à leur dignité et qui minimise les risques de violence et d’exploitation physiques et sexuelles</a:t>
            </a:r>
            <a:r>
              <a:rPr lang="en-US" sz="2400" dirty="0">
                <a:solidFill>
                  <a:schemeClr val="bg2"/>
                </a:solidFill>
              </a:rPr>
              <a:t>.”</a:t>
            </a:r>
            <a:endParaRPr lang="fr-FR" sz="2400" dirty="0">
              <a:solidFill>
                <a:schemeClr val="bg2"/>
              </a:solidFill>
            </a:endParaRPr>
          </a:p>
        </p:txBody>
      </p:sp>
      <p:sp>
        <p:nvSpPr>
          <p:cNvPr id="21" name="Espace réservé du contenu 3">
            <a:extLst>
              <a:ext uri="{FF2B5EF4-FFF2-40B4-BE49-F238E27FC236}">
                <a16:creationId xmlns:a16="http://schemas.microsoft.com/office/drawing/2014/main" id="{B26FEA30-FD37-4055-ADFD-96A8F41929F2}"/>
              </a:ext>
            </a:extLst>
          </p:cNvPr>
          <p:cNvSpPr>
            <a:spLocks noGrp="1"/>
          </p:cNvSpPr>
          <p:nvPr>
            <p:ph sz="half" idx="2"/>
          </p:nvPr>
        </p:nvSpPr>
        <p:spPr>
          <a:xfrm>
            <a:off x="6307654" y="2281759"/>
            <a:ext cx="5679610" cy="4330656"/>
          </a:xfrm>
        </p:spPr>
        <p:txBody>
          <a:bodyPr>
            <a:normAutofit/>
          </a:bodyPr>
          <a:lstStyle/>
          <a:p>
            <a:r>
              <a:rPr lang="en-US" dirty="0"/>
              <a:t>EAH dans les interventions PE</a:t>
            </a:r>
          </a:p>
          <a:p>
            <a:r>
              <a:rPr lang="fr-FR" dirty="0"/>
              <a:t>installations EAH sures</a:t>
            </a:r>
          </a:p>
          <a:p>
            <a:r>
              <a:rPr lang="en-US" dirty="0"/>
              <a:t>MHM</a:t>
            </a:r>
          </a:p>
          <a:p>
            <a:r>
              <a:rPr lang="fr-FR" dirty="0"/>
              <a:t>Pratiques de soins d’hygiène </a:t>
            </a:r>
          </a:p>
          <a:p>
            <a:r>
              <a:rPr lang="fr-FR" dirty="0"/>
              <a:t>Prévention du travail des enfants</a:t>
            </a:r>
          </a:p>
          <a:p>
            <a:pPr marL="50800" indent="0">
              <a:buNone/>
            </a:pPr>
            <a:endParaRPr lang="en-US" dirty="0"/>
          </a:p>
        </p:txBody>
      </p:sp>
      <p:sp>
        <p:nvSpPr>
          <p:cNvPr id="13" name="Titre 1">
            <a:extLst>
              <a:ext uri="{FF2B5EF4-FFF2-40B4-BE49-F238E27FC236}">
                <a16:creationId xmlns:a16="http://schemas.microsoft.com/office/drawing/2014/main" id="{4E4E24C0-35FF-4B77-ABE6-3131F78C4F3E}"/>
              </a:ext>
            </a:extLst>
          </p:cNvPr>
          <p:cNvSpPr>
            <a:spLocks noGrp="1"/>
          </p:cNvSpPr>
          <p:nvPr>
            <p:ph type="title"/>
          </p:nvPr>
        </p:nvSpPr>
        <p:spPr>
          <a:xfrm>
            <a:off x="6372148" y="1269009"/>
            <a:ext cx="5403461" cy="1325563"/>
          </a:xfrm>
        </p:spPr>
        <p:txBody>
          <a:bodyPr>
            <a:normAutofit/>
          </a:bodyPr>
          <a:lstStyle/>
          <a:p>
            <a:r>
              <a:rPr lang="en-US" sz="3200" dirty="0"/>
              <a:t>Actions </a:t>
            </a:r>
            <a:r>
              <a:rPr lang="en-US" sz="3200" dirty="0" err="1"/>
              <a:t>Conjointes</a:t>
            </a:r>
            <a:endParaRPr lang="fr-FR" sz="3200" dirty="0"/>
          </a:p>
        </p:txBody>
      </p:sp>
      <p:pic>
        <p:nvPicPr>
          <p:cNvPr id="3" name="Image 2">
            <a:extLst>
              <a:ext uri="{FF2B5EF4-FFF2-40B4-BE49-F238E27FC236}">
                <a16:creationId xmlns:a16="http://schemas.microsoft.com/office/drawing/2014/main" id="{AB342E2F-D50F-4344-9B95-DC9A0D36AFF7}"/>
              </a:ext>
            </a:extLst>
          </p:cNvPr>
          <p:cNvPicPr>
            <a:picLocks noChangeAspect="1"/>
          </p:cNvPicPr>
          <p:nvPr/>
        </p:nvPicPr>
        <p:blipFill>
          <a:blip r:embed="rId3"/>
          <a:stretch>
            <a:fillRect/>
          </a:stretch>
        </p:blipFill>
        <p:spPr>
          <a:xfrm>
            <a:off x="2583072" y="645679"/>
            <a:ext cx="1936850" cy="514376"/>
          </a:xfrm>
          <a:prstGeom prst="rect">
            <a:avLst/>
          </a:prstGeom>
        </p:spPr>
      </p:pic>
      <p:pic>
        <p:nvPicPr>
          <p:cNvPr id="6" name="Image 5">
            <a:extLst>
              <a:ext uri="{FF2B5EF4-FFF2-40B4-BE49-F238E27FC236}">
                <a16:creationId xmlns:a16="http://schemas.microsoft.com/office/drawing/2014/main" id="{14B06687-9B3E-41C1-8F8F-2906A281EDE3}"/>
              </a:ext>
            </a:extLst>
          </p:cNvPr>
          <p:cNvPicPr>
            <a:picLocks noChangeAspect="1"/>
          </p:cNvPicPr>
          <p:nvPr/>
        </p:nvPicPr>
        <p:blipFill>
          <a:blip r:embed="rId4">
            <a:duotone>
              <a:schemeClr val="accent1">
                <a:shade val="45000"/>
                <a:satMod val="135000"/>
              </a:schemeClr>
              <a:prstClr val="white"/>
            </a:duotone>
          </a:blip>
          <a:stretch>
            <a:fillRect/>
          </a:stretch>
        </p:blipFill>
        <p:spPr>
          <a:xfrm>
            <a:off x="7672080" y="344858"/>
            <a:ext cx="1707050" cy="1029478"/>
          </a:xfrm>
          <a:prstGeom prst="rect">
            <a:avLst/>
          </a:prstGeom>
        </p:spPr>
      </p:pic>
      <p:grpSp>
        <p:nvGrpSpPr>
          <p:cNvPr id="12" name="Groupe 11">
            <a:extLst>
              <a:ext uri="{FF2B5EF4-FFF2-40B4-BE49-F238E27FC236}">
                <a16:creationId xmlns:a16="http://schemas.microsoft.com/office/drawing/2014/main" id="{9C386764-4EF1-4AD0-A6FF-099608F11A8F}"/>
              </a:ext>
            </a:extLst>
          </p:cNvPr>
          <p:cNvGrpSpPr/>
          <p:nvPr/>
        </p:nvGrpSpPr>
        <p:grpSpPr>
          <a:xfrm rot="2635041">
            <a:off x="10401157" y="5528860"/>
            <a:ext cx="979340" cy="1040548"/>
            <a:chOff x="10883591" y="5571442"/>
            <a:chExt cx="979340" cy="1040548"/>
          </a:xfrm>
        </p:grpSpPr>
        <p:pic>
          <p:nvPicPr>
            <p:cNvPr id="14" name="Image 13">
              <a:extLst>
                <a:ext uri="{FF2B5EF4-FFF2-40B4-BE49-F238E27FC236}">
                  <a16:creationId xmlns:a16="http://schemas.microsoft.com/office/drawing/2014/main" id="{2899D257-0374-4C2E-9261-16F7C197D490}"/>
                </a:ext>
              </a:extLst>
            </p:cNvPr>
            <p:cNvPicPr>
              <a:picLocks noChangeAspect="1"/>
            </p:cNvPicPr>
            <p:nvPr/>
          </p:nvPicPr>
          <p:blipFill>
            <a:blip r:embed="rId5"/>
            <a:stretch>
              <a:fillRect/>
            </a:stretch>
          </p:blipFill>
          <p:spPr>
            <a:xfrm>
              <a:off x="10883591" y="5571442"/>
              <a:ext cx="979340" cy="1040548"/>
            </a:xfrm>
            <a:prstGeom prst="rect">
              <a:avLst/>
            </a:prstGeom>
          </p:spPr>
        </p:pic>
        <p:pic>
          <p:nvPicPr>
            <p:cNvPr id="15" name="Graphique 14" descr="Point d’interrogation">
              <a:extLst>
                <a:ext uri="{FF2B5EF4-FFF2-40B4-BE49-F238E27FC236}">
                  <a16:creationId xmlns:a16="http://schemas.microsoft.com/office/drawing/2014/main" id="{69CDE0E4-FBA8-4D91-B6AC-4CED6F77C0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05748" y="5727562"/>
              <a:ext cx="735026" cy="735026"/>
            </a:xfrm>
            <a:prstGeom prst="rect">
              <a:avLst/>
            </a:prstGeom>
          </p:spPr>
        </p:pic>
      </p:grpSp>
      <p:sp>
        <p:nvSpPr>
          <p:cNvPr id="16" name="ZoneTexte 15">
            <a:extLst>
              <a:ext uri="{FF2B5EF4-FFF2-40B4-BE49-F238E27FC236}">
                <a16:creationId xmlns:a16="http://schemas.microsoft.com/office/drawing/2014/main" id="{0BD6D00B-F1A9-41E8-B41D-7AE12F890884}"/>
              </a:ext>
            </a:extLst>
          </p:cNvPr>
          <p:cNvSpPr txBox="1"/>
          <p:nvPr/>
        </p:nvSpPr>
        <p:spPr>
          <a:xfrm>
            <a:off x="6096000" y="5661878"/>
            <a:ext cx="4393497" cy="830997"/>
          </a:xfrm>
          <a:prstGeom prst="rect">
            <a:avLst/>
          </a:prstGeom>
          <a:noFill/>
        </p:spPr>
        <p:txBody>
          <a:bodyPr wrap="square">
            <a:spAutoFit/>
          </a:bodyPr>
          <a:lstStyle/>
          <a:p>
            <a:pPr lvl="0">
              <a:buClr>
                <a:schemeClr val="dk1"/>
              </a:buClr>
              <a:buSzPts val="1200"/>
              <a:defRPr/>
            </a:pPr>
            <a:r>
              <a:rPr lang="fr-FR" sz="2400" dirty="0">
                <a:latin typeface="Ink Free" panose="03080402000500000000" pitchFamily="66" charset="0"/>
              </a:rPr>
              <a:t>Sur quels sujets le personnel PE et EAH doit-il être formé ? </a:t>
            </a:r>
          </a:p>
        </p:txBody>
      </p:sp>
      <p:pic>
        <p:nvPicPr>
          <p:cNvPr id="17" name="Image 16">
            <a:extLst>
              <a:ext uri="{FF2B5EF4-FFF2-40B4-BE49-F238E27FC236}">
                <a16:creationId xmlns:a16="http://schemas.microsoft.com/office/drawing/2014/main" id="{FF3E60CB-8BF1-42D1-AB6E-4A0840C7555A}"/>
              </a:ext>
            </a:extLst>
          </p:cNvPr>
          <p:cNvPicPr>
            <a:picLocks noChangeAspect="1"/>
          </p:cNvPicPr>
          <p:nvPr/>
        </p:nvPicPr>
        <p:blipFill>
          <a:blip r:embed="rId8"/>
          <a:stretch>
            <a:fillRect/>
          </a:stretch>
        </p:blipFill>
        <p:spPr>
          <a:xfrm>
            <a:off x="2570480" y="4179056"/>
            <a:ext cx="1305464" cy="18149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21" grpId="0" uiExpand="1" build="p"/>
      <p:bldP spid="13"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7F9D7A-522C-4CC6-90A1-A268FAAD90FB}"/>
              </a:ext>
            </a:extLst>
          </p:cNvPr>
          <p:cNvSpPr>
            <a:spLocks noGrp="1"/>
          </p:cNvSpPr>
          <p:nvPr>
            <p:ph type="title"/>
          </p:nvPr>
        </p:nvSpPr>
        <p:spPr/>
        <p:txBody>
          <a:bodyPr>
            <a:normAutofit/>
          </a:bodyPr>
          <a:lstStyle/>
          <a:p>
            <a:r>
              <a:rPr lang="fr-FR" dirty="0"/>
              <a:t>Résumé des sujets de formation possible</a:t>
            </a:r>
          </a:p>
        </p:txBody>
      </p:sp>
      <p:sp>
        <p:nvSpPr>
          <p:cNvPr id="3" name="Espace réservé du contenu 2">
            <a:extLst>
              <a:ext uri="{FF2B5EF4-FFF2-40B4-BE49-F238E27FC236}">
                <a16:creationId xmlns:a16="http://schemas.microsoft.com/office/drawing/2014/main" id="{99EAF06C-3FD0-4458-AF96-E8B9C7DD82DB}"/>
              </a:ext>
            </a:extLst>
          </p:cNvPr>
          <p:cNvSpPr>
            <a:spLocks noGrp="1"/>
          </p:cNvSpPr>
          <p:nvPr>
            <p:ph sz="half" idx="1"/>
          </p:nvPr>
        </p:nvSpPr>
        <p:spPr>
          <a:xfrm>
            <a:off x="914400" y="2817846"/>
            <a:ext cx="5666282" cy="2833446"/>
          </a:xfrm>
        </p:spPr>
        <p:txBody>
          <a:bodyPr>
            <a:normAutofit fontScale="85000" lnSpcReduction="10000"/>
          </a:bodyPr>
          <a:lstStyle/>
          <a:p>
            <a:pPr>
              <a:buFont typeface="Wingdings" panose="05000000000000000000" pitchFamily="2" charset="2"/>
              <a:buChar char="ü"/>
            </a:pPr>
            <a:r>
              <a:rPr lang="fr-FR" b="1" dirty="0"/>
              <a:t>Evaluations</a:t>
            </a:r>
            <a:r>
              <a:rPr lang="fr-FR" dirty="0"/>
              <a:t> EAH / conjointes </a:t>
            </a:r>
          </a:p>
          <a:p>
            <a:pPr>
              <a:buFont typeface="Wingdings" panose="05000000000000000000" pitchFamily="2" charset="2"/>
              <a:buChar char="ü"/>
            </a:pPr>
            <a:r>
              <a:rPr lang="fr-FR" b="1" dirty="0"/>
              <a:t>Suivi</a:t>
            </a:r>
            <a:r>
              <a:rPr lang="fr-FR" dirty="0"/>
              <a:t> EAH &amp; besoins spécifiques </a:t>
            </a:r>
          </a:p>
          <a:p>
            <a:pPr>
              <a:buFont typeface="Wingdings" panose="05000000000000000000" pitchFamily="2" charset="2"/>
              <a:buChar char="ü"/>
            </a:pPr>
            <a:r>
              <a:rPr lang="fr-FR" dirty="0"/>
              <a:t>Prévention de la </a:t>
            </a:r>
            <a:r>
              <a:rPr lang="fr-FR" b="1" dirty="0"/>
              <a:t>protection de l'enfance </a:t>
            </a:r>
            <a:r>
              <a:rPr lang="fr-FR" dirty="0"/>
              <a:t>liée aux activités EAH </a:t>
            </a:r>
          </a:p>
          <a:p>
            <a:pPr>
              <a:buFont typeface="Wingdings" panose="05000000000000000000" pitchFamily="2" charset="2"/>
              <a:buChar char="ü"/>
            </a:pPr>
            <a:r>
              <a:rPr lang="fr-FR" dirty="0"/>
              <a:t>Intégrer la PE dans </a:t>
            </a:r>
            <a:r>
              <a:rPr lang="fr-FR" b="1" dirty="0"/>
              <a:t>HNO/HRP </a:t>
            </a:r>
          </a:p>
          <a:p>
            <a:pPr>
              <a:buFont typeface="Wingdings" panose="05000000000000000000" pitchFamily="2" charset="2"/>
              <a:buChar char="ü"/>
            </a:pPr>
            <a:r>
              <a:rPr lang="fr-FR" dirty="0"/>
              <a:t>Inclusion de la PE dans le module de formation de </a:t>
            </a:r>
            <a:r>
              <a:rPr lang="fr-FR" b="1" dirty="0"/>
              <a:t>Coordination EAH</a:t>
            </a:r>
          </a:p>
          <a:p>
            <a:pPr>
              <a:buFont typeface="Wingdings" panose="05000000000000000000" pitchFamily="2" charset="2"/>
              <a:buChar char="ü"/>
            </a:pPr>
            <a:endParaRPr lang="en-US" dirty="0"/>
          </a:p>
          <a:p>
            <a:pPr marL="50800" indent="0">
              <a:buNone/>
            </a:pPr>
            <a:endParaRPr lang="fr-FR" dirty="0"/>
          </a:p>
        </p:txBody>
      </p:sp>
      <p:sp>
        <p:nvSpPr>
          <p:cNvPr id="6" name="ZoneTexte 5">
            <a:extLst>
              <a:ext uri="{FF2B5EF4-FFF2-40B4-BE49-F238E27FC236}">
                <a16:creationId xmlns:a16="http://schemas.microsoft.com/office/drawing/2014/main" id="{CA392779-FFD5-4941-BE50-5761C47E2E58}"/>
              </a:ext>
            </a:extLst>
          </p:cNvPr>
          <p:cNvSpPr txBox="1"/>
          <p:nvPr/>
        </p:nvSpPr>
        <p:spPr>
          <a:xfrm>
            <a:off x="6394945" y="1876425"/>
            <a:ext cx="5506543" cy="5170646"/>
          </a:xfrm>
          <a:prstGeom prst="rect">
            <a:avLst/>
          </a:prstGeom>
          <a:noFill/>
        </p:spPr>
        <p:txBody>
          <a:bodyPr wrap="square">
            <a:spAutoFit/>
          </a:bodyPr>
          <a:lstStyle/>
          <a:p>
            <a:pPr marL="514350" indent="-285750" algn="l">
              <a:buFont typeface="Arial" panose="020B0604020202020204" pitchFamily="34" charset="0"/>
              <a:buChar char="•"/>
            </a:pPr>
            <a:r>
              <a:rPr lang="fr-FR" sz="2200" dirty="0">
                <a:solidFill>
                  <a:schemeClr val="dk1"/>
                </a:solidFill>
                <a:latin typeface="Helvetica Neue"/>
                <a:sym typeface="Helvetica Neue"/>
              </a:rPr>
              <a:t>Représentation et participation des enfants</a:t>
            </a:r>
          </a:p>
          <a:p>
            <a:pPr marL="514350" indent="-285750" algn="l">
              <a:buFont typeface="Arial" panose="020B0604020202020204" pitchFamily="34" charset="0"/>
              <a:buChar char="•"/>
            </a:pPr>
            <a:r>
              <a:rPr lang="fr-FR" sz="2200" dirty="0">
                <a:solidFill>
                  <a:schemeClr val="dk1"/>
                </a:solidFill>
                <a:latin typeface="Helvetica Neue"/>
                <a:sym typeface="Helvetica Neue"/>
              </a:rPr>
              <a:t>Préoccupations, principes et approches en matière de protection de l'enfance</a:t>
            </a:r>
          </a:p>
          <a:p>
            <a:pPr marL="514350" indent="-285750">
              <a:buFont typeface="Arial" panose="020B0604020202020204" pitchFamily="34" charset="0"/>
              <a:buChar char="•"/>
            </a:pPr>
            <a:r>
              <a:rPr lang="fr-FR" sz="2200" dirty="0">
                <a:solidFill>
                  <a:schemeClr val="dk1"/>
                </a:solidFill>
                <a:latin typeface="Helvetica Neue"/>
                <a:sym typeface="Helvetica Neue"/>
              </a:rPr>
              <a:t>Risques dans les </a:t>
            </a:r>
            <a:r>
              <a:rPr lang="es-ES" sz="2200" dirty="0" err="1">
                <a:solidFill>
                  <a:schemeClr val="dk1"/>
                </a:solidFill>
                <a:latin typeface="Helvetica Neue"/>
                <a:sym typeface="Helvetica Neue"/>
              </a:rPr>
              <a:t>structures</a:t>
            </a:r>
            <a:r>
              <a:rPr lang="es-ES" sz="2200" dirty="0">
                <a:solidFill>
                  <a:schemeClr val="dk1"/>
                </a:solidFill>
                <a:latin typeface="Helvetica Neue"/>
                <a:sym typeface="Helvetica Neue"/>
              </a:rPr>
              <a:t> EAH;</a:t>
            </a:r>
          </a:p>
          <a:p>
            <a:pPr marL="514350" indent="-285750" algn="l">
              <a:buFont typeface="Arial" panose="020B0604020202020204" pitchFamily="34" charset="0"/>
              <a:buChar char="•"/>
            </a:pPr>
            <a:r>
              <a:rPr lang="fr-FR" sz="2200" dirty="0">
                <a:solidFill>
                  <a:schemeClr val="dk1"/>
                </a:solidFill>
                <a:latin typeface="Helvetica Neue"/>
                <a:sym typeface="Helvetica Neue"/>
              </a:rPr>
              <a:t>Premiers secours d’ordre psychologique</a:t>
            </a:r>
          </a:p>
          <a:p>
            <a:pPr marL="514350" indent="-285750" algn="l">
              <a:buFont typeface="Arial" panose="020B0604020202020204" pitchFamily="34" charset="0"/>
              <a:buChar char="•"/>
            </a:pPr>
            <a:r>
              <a:rPr lang="fr-FR" sz="2200" dirty="0">
                <a:solidFill>
                  <a:schemeClr val="dk1"/>
                </a:solidFill>
                <a:latin typeface="Helvetica Neue"/>
                <a:sym typeface="Helvetica Neue"/>
              </a:rPr>
              <a:t>Techniques de communication adaptées aux enfants</a:t>
            </a:r>
          </a:p>
          <a:p>
            <a:pPr marL="514350" indent="-285750">
              <a:buFont typeface="Arial" panose="020B0604020202020204" pitchFamily="34" charset="0"/>
              <a:buChar char="•"/>
            </a:pPr>
            <a:r>
              <a:rPr lang="fr-FR" sz="2200" dirty="0">
                <a:solidFill>
                  <a:schemeClr val="dk1"/>
                </a:solidFill>
                <a:latin typeface="Helvetica Neue"/>
                <a:sym typeface="Helvetica Neue"/>
              </a:rPr>
              <a:t>Politiques et procédures de sauvegarde </a:t>
            </a:r>
          </a:p>
          <a:p>
            <a:pPr marL="514350" indent="-285750" algn="l">
              <a:buFont typeface="Arial" panose="020B0604020202020204" pitchFamily="34" charset="0"/>
              <a:buChar char="•"/>
            </a:pPr>
            <a:r>
              <a:rPr lang="fr-FR" sz="2200" dirty="0">
                <a:solidFill>
                  <a:schemeClr val="dk1"/>
                </a:solidFill>
                <a:latin typeface="Helvetica Neue"/>
                <a:sym typeface="Helvetica Neue"/>
              </a:rPr>
              <a:t>Mécanismes de référencement pour la protection de l'enfance </a:t>
            </a:r>
          </a:p>
          <a:p>
            <a:pPr marL="514350" indent="-285750" algn="l">
              <a:buFont typeface="Arial" panose="020B0604020202020204" pitchFamily="34" charset="0"/>
              <a:buChar char="•"/>
            </a:pPr>
            <a:endParaRPr lang="en-US" sz="2200" dirty="0"/>
          </a:p>
        </p:txBody>
      </p:sp>
    </p:spTree>
    <p:extLst>
      <p:ext uri="{BB962C8B-B14F-4D97-AF65-F5344CB8AC3E}">
        <p14:creationId xmlns:p14="http://schemas.microsoft.com/office/powerpoint/2010/main" val="184596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8729B3-82FC-314D-A205-F7428223F3E8}"/>
              </a:ext>
            </a:extLst>
          </p:cNvPr>
          <p:cNvSpPr>
            <a:spLocks noGrp="1"/>
          </p:cNvSpPr>
          <p:nvPr>
            <p:ph type="title"/>
          </p:nvPr>
        </p:nvSpPr>
        <p:spPr>
          <a:xfrm>
            <a:off x="678402" y="147914"/>
            <a:ext cx="10515600" cy="1325563"/>
          </a:xfrm>
        </p:spPr>
        <p:txBody>
          <a:bodyPr/>
          <a:lstStyle/>
          <a:p>
            <a:r>
              <a:rPr lang="en-GB" dirty="0" err="1"/>
              <a:t>Exemples</a:t>
            </a:r>
            <a:r>
              <a:rPr lang="en-GB" dirty="0"/>
              <a:t> de la </a:t>
            </a:r>
            <a:r>
              <a:rPr lang="en-GB" dirty="0" err="1"/>
              <a:t>Régi</a:t>
            </a:r>
            <a:r>
              <a:rPr lang="es-ES" dirty="0"/>
              <a:t>o</a:t>
            </a:r>
            <a:r>
              <a:rPr lang="en-GB" dirty="0"/>
              <a:t>n</a:t>
            </a:r>
          </a:p>
        </p:txBody>
      </p:sp>
      <p:sp>
        <p:nvSpPr>
          <p:cNvPr id="8" name="TextBox 7">
            <a:extLst>
              <a:ext uri="{FF2B5EF4-FFF2-40B4-BE49-F238E27FC236}">
                <a16:creationId xmlns:a16="http://schemas.microsoft.com/office/drawing/2014/main" id="{91A1A334-6B7B-4644-A374-008FFE228989}"/>
              </a:ext>
            </a:extLst>
          </p:cNvPr>
          <p:cNvSpPr txBox="1"/>
          <p:nvPr/>
        </p:nvSpPr>
        <p:spPr>
          <a:xfrm>
            <a:off x="678402" y="3709169"/>
            <a:ext cx="3118010" cy="2862322"/>
          </a:xfrm>
          <a:prstGeom prst="rect">
            <a:avLst/>
          </a:prstGeom>
          <a:noFill/>
        </p:spPr>
        <p:txBody>
          <a:bodyPr wrap="square" rtlCol="0">
            <a:spAutoFit/>
          </a:bodyPr>
          <a:lstStyle/>
          <a:p>
            <a:pPr algn="ctr"/>
            <a:r>
              <a:rPr lang="es-ES" dirty="0"/>
              <a:t>[NOM DU PAYS] </a:t>
            </a:r>
          </a:p>
          <a:p>
            <a:pPr marL="285750" indent="-285750" algn="ctr">
              <a:buFont typeface="Arial" panose="020B0604020202020204" pitchFamily="34" charset="0"/>
              <a:buChar char="•"/>
            </a:pPr>
            <a:r>
              <a:rPr lang="fr-FR" dirty="0"/>
              <a:t>Ajoutez une courte phrase d'introduction sur un programme / projet spécifique en utilisant le Standard X </a:t>
            </a:r>
          </a:p>
          <a:p>
            <a:pPr marL="285750" indent="-285750" algn="ctr">
              <a:buFont typeface="Arial" panose="020B0604020202020204" pitchFamily="34" charset="0"/>
              <a:buChar char="•"/>
            </a:pPr>
            <a:r>
              <a:rPr lang="fr-FR" dirty="0"/>
              <a:t>Ajouter le nom des organisations</a:t>
            </a:r>
          </a:p>
          <a:p>
            <a:pPr marL="285750" indent="-285750" algn="ctr">
              <a:buFont typeface="Arial" panose="020B0604020202020204" pitchFamily="34" charset="0"/>
              <a:buChar char="•"/>
            </a:pPr>
            <a:r>
              <a:rPr lang="fr-FR" dirty="0"/>
              <a:t>Ajouter des messages/chiffres clés </a:t>
            </a:r>
            <a:endParaRPr lang="es-ES" dirty="0"/>
          </a:p>
        </p:txBody>
      </p:sp>
      <p:pic>
        <p:nvPicPr>
          <p:cNvPr id="6" name="Image 5">
            <a:extLst>
              <a:ext uri="{FF2B5EF4-FFF2-40B4-BE49-F238E27FC236}">
                <a16:creationId xmlns:a16="http://schemas.microsoft.com/office/drawing/2014/main" id="{DF4E8611-0B5B-47D3-A7FD-F34FB7B7487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4997080" y="1586781"/>
            <a:ext cx="1897565" cy="2026068"/>
          </a:xfrm>
          <a:prstGeom prst="rect">
            <a:avLst/>
          </a:prstGeom>
        </p:spPr>
      </p:pic>
      <p:pic>
        <p:nvPicPr>
          <p:cNvPr id="9" name="Image 8">
            <a:extLst>
              <a:ext uri="{FF2B5EF4-FFF2-40B4-BE49-F238E27FC236}">
                <a16:creationId xmlns:a16="http://schemas.microsoft.com/office/drawing/2014/main" id="{6B9B39F7-03EE-4985-8C9C-F0EDC347484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9586403" y="1044755"/>
            <a:ext cx="1456316" cy="2451640"/>
          </a:xfrm>
          <a:prstGeom prst="rect">
            <a:avLst/>
          </a:prstGeom>
        </p:spPr>
      </p:pic>
      <p:pic>
        <p:nvPicPr>
          <p:cNvPr id="11" name="Image 10">
            <a:extLst>
              <a:ext uri="{FF2B5EF4-FFF2-40B4-BE49-F238E27FC236}">
                <a16:creationId xmlns:a16="http://schemas.microsoft.com/office/drawing/2014/main" id="{18C8B574-A740-4181-A49F-F98C13432B45}"/>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798880" y="1633672"/>
            <a:ext cx="2572127" cy="1702528"/>
          </a:xfrm>
          <a:prstGeom prst="rect">
            <a:avLst/>
          </a:prstGeom>
        </p:spPr>
      </p:pic>
      <p:sp>
        <p:nvSpPr>
          <p:cNvPr id="10" name="TextBox 7">
            <a:extLst>
              <a:ext uri="{FF2B5EF4-FFF2-40B4-BE49-F238E27FC236}">
                <a16:creationId xmlns:a16="http://schemas.microsoft.com/office/drawing/2014/main" id="{A2247DD4-E35B-45CF-9E8C-41A766DC29E4}"/>
              </a:ext>
            </a:extLst>
          </p:cNvPr>
          <p:cNvSpPr txBox="1"/>
          <p:nvPr/>
        </p:nvSpPr>
        <p:spPr>
          <a:xfrm>
            <a:off x="4536995" y="3812670"/>
            <a:ext cx="3118010" cy="2862322"/>
          </a:xfrm>
          <a:prstGeom prst="rect">
            <a:avLst/>
          </a:prstGeom>
          <a:noFill/>
        </p:spPr>
        <p:txBody>
          <a:bodyPr wrap="square" rtlCol="0">
            <a:spAutoFit/>
          </a:bodyPr>
          <a:lstStyle/>
          <a:p>
            <a:pPr algn="ctr"/>
            <a:r>
              <a:rPr lang="es-ES" dirty="0"/>
              <a:t>[NOM DU PAYS] </a:t>
            </a:r>
          </a:p>
          <a:p>
            <a:pPr marL="285750" indent="-285750" algn="ctr">
              <a:buFont typeface="Arial" panose="020B0604020202020204" pitchFamily="34" charset="0"/>
              <a:buChar char="•"/>
            </a:pPr>
            <a:r>
              <a:rPr lang="fr-FR" dirty="0"/>
              <a:t>Ajoutez une courte phrase d'introduction sur un programme / projet spécifique en utilisant le Standard X </a:t>
            </a:r>
          </a:p>
          <a:p>
            <a:pPr marL="285750" indent="-285750" algn="ctr">
              <a:buFont typeface="Arial" panose="020B0604020202020204" pitchFamily="34" charset="0"/>
              <a:buChar char="•"/>
            </a:pPr>
            <a:r>
              <a:rPr lang="fr-FR" dirty="0"/>
              <a:t>Ajouter le nom des organisations</a:t>
            </a:r>
          </a:p>
          <a:p>
            <a:pPr marL="285750" indent="-285750" algn="ctr">
              <a:buFont typeface="Arial" panose="020B0604020202020204" pitchFamily="34" charset="0"/>
              <a:buChar char="•"/>
            </a:pPr>
            <a:r>
              <a:rPr lang="fr-FR" dirty="0"/>
              <a:t>Ajouter des messages/chiffres clés </a:t>
            </a:r>
            <a:endParaRPr lang="es-ES" dirty="0"/>
          </a:p>
        </p:txBody>
      </p:sp>
      <p:sp>
        <p:nvSpPr>
          <p:cNvPr id="12" name="TextBox 7">
            <a:extLst>
              <a:ext uri="{FF2B5EF4-FFF2-40B4-BE49-F238E27FC236}">
                <a16:creationId xmlns:a16="http://schemas.microsoft.com/office/drawing/2014/main" id="{269797CA-D2BB-4A54-8D61-5C98D74A2A0F}"/>
              </a:ext>
            </a:extLst>
          </p:cNvPr>
          <p:cNvSpPr txBox="1"/>
          <p:nvPr/>
        </p:nvSpPr>
        <p:spPr>
          <a:xfrm>
            <a:off x="8644470" y="3812670"/>
            <a:ext cx="3118010" cy="2862322"/>
          </a:xfrm>
          <a:prstGeom prst="rect">
            <a:avLst/>
          </a:prstGeom>
          <a:noFill/>
        </p:spPr>
        <p:txBody>
          <a:bodyPr wrap="square" rtlCol="0">
            <a:spAutoFit/>
          </a:bodyPr>
          <a:lstStyle/>
          <a:p>
            <a:pPr algn="ctr"/>
            <a:r>
              <a:rPr lang="es-ES" dirty="0"/>
              <a:t>[NOM DU PAYS] </a:t>
            </a:r>
          </a:p>
          <a:p>
            <a:pPr marL="285750" indent="-285750" algn="ctr">
              <a:buFont typeface="Arial" panose="020B0604020202020204" pitchFamily="34" charset="0"/>
              <a:buChar char="•"/>
            </a:pPr>
            <a:r>
              <a:rPr lang="fr-FR" dirty="0"/>
              <a:t>Ajoutez une courte phrase d'introduction sur un programme / projet spécifique en utilisant le Standard X </a:t>
            </a:r>
          </a:p>
          <a:p>
            <a:pPr marL="285750" indent="-285750" algn="ctr">
              <a:buFont typeface="Arial" panose="020B0604020202020204" pitchFamily="34" charset="0"/>
              <a:buChar char="•"/>
            </a:pPr>
            <a:r>
              <a:rPr lang="fr-FR" dirty="0"/>
              <a:t>Ajouter le nom des organisations</a:t>
            </a:r>
          </a:p>
          <a:p>
            <a:pPr marL="285750" indent="-285750" algn="ctr">
              <a:buFont typeface="Arial" panose="020B0604020202020204" pitchFamily="34" charset="0"/>
              <a:buChar char="•"/>
            </a:pPr>
            <a:r>
              <a:rPr lang="fr-FR" dirty="0"/>
              <a:t>Ajouter des messages/chiffres clés </a:t>
            </a:r>
            <a:endParaRPr lang="es-ES" dirty="0"/>
          </a:p>
        </p:txBody>
      </p:sp>
    </p:spTree>
    <p:extLst>
      <p:ext uri="{BB962C8B-B14F-4D97-AF65-F5344CB8AC3E}">
        <p14:creationId xmlns:p14="http://schemas.microsoft.com/office/powerpoint/2010/main" val="430287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25"/>
          <p:cNvSpPr txBox="1">
            <a:spLocks noGrp="1"/>
          </p:cNvSpPr>
          <p:nvPr>
            <p:ph type="title"/>
          </p:nvPr>
        </p:nvSpPr>
        <p:spPr>
          <a:xfrm>
            <a:off x="680802" y="275189"/>
            <a:ext cx="972406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3600"/>
              <a:buFont typeface="Helvetica Neue"/>
              <a:buNone/>
            </a:pPr>
            <a:r>
              <a:rPr lang="fr-FR" sz="4100" dirty="0"/>
              <a:t>Vous avez besoin de plus que </a:t>
            </a:r>
            <a:br>
              <a:rPr lang="fr-FR" sz="4100" dirty="0"/>
            </a:br>
            <a:r>
              <a:rPr lang="fr-FR" sz="4100" dirty="0"/>
              <a:t>la version papier</a:t>
            </a:r>
            <a:r>
              <a:rPr lang="en-US" sz="4100" dirty="0"/>
              <a:t>?</a:t>
            </a:r>
            <a:endParaRPr sz="4100" dirty="0"/>
          </a:p>
        </p:txBody>
      </p:sp>
      <p:sp>
        <p:nvSpPr>
          <p:cNvPr id="469" name="Google Shape;469;p25"/>
          <p:cNvSpPr txBox="1">
            <a:spLocks noGrp="1"/>
          </p:cNvSpPr>
          <p:nvPr>
            <p:ph sz="half" idx="1"/>
          </p:nvPr>
        </p:nvSpPr>
        <p:spPr>
          <a:xfrm>
            <a:off x="680802" y="1367983"/>
            <a:ext cx="8320791" cy="5268792"/>
          </a:xfrm>
          <a:prstGeom prst="rect">
            <a:avLst/>
          </a:prstGeom>
          <a:noFill/>
          <a:ln>
            <a:noFill/>
          </a:ln>
        </p:spPr>
        <p:txBody>
          <a:bodyPr spcFirstLastPara="1" wrap="square" lIns="91425" tIns="45700" rIns="91425" bIns="45700" anchor="t" anchorCtr="0">
            <a:noAutofit/>
          </a:bodyPr>
          <a:lstStyle/>
          <a:p>
            <a:pPr marL="0" lvl="0" indent="0">
              <a:spcAft>
                <a:spcPts val="1200"/>
              </a:spcAft>
              <a:buSzPts val="2800"/>
              <a:buNone/>
            </a:pPr>
            <a:endParaRPr lang="en-GB" sz="2400" dirty="0"/>
          </a:p>
          <a:p>
            <a:pPr marL="0" lvl="0" indent="0">
              <a:spcAft>
                <a:spcPts val="1200"/>
              </a:spcAft>
              <a:buSzPts val="2800"/>
              <a:buNone/>
            </a:pPr>
            <a:r>
              <a:rPr lang="en-GB" sz="2400" dirty="0"/>
              <a:t>Sur le site de </a:t>
            </a:r>
            <a:r>
              <a:rPr lang="en-GB" sz="2400" dirty="0" err="1"/>
              <a:t>l’Alliance</a:t>
            </a:r>
            <a:r>
              <a:rPr lang="en-GB" sz="2400" dirty="0"/>
              <a:t> </a:t>
            </a:r>
          </a:p>
          <a:p>
            <a:pPr marL="985838" lvl="1" indent="-312738">
              <a:buFont typeface="Wingdings" pitchFamily="2" charset="2"/>
              <a:buChar char="Ø"/>
            </a:pPr>
            <a:r>
              <a:rPr lang="en-GB" sz="1600" dirty="0"/>
              <a:t>Version PDF</a:t>
            </a:r>
          </a:p>
          <a:p>
            <a:pPr marL="985838" lvl="1" indent="-312738">
              <a:buFont typeface="Wingdings" pitchFamily="2" charset="2"/>
              <a:buChar char="Ø"/>
            </a:pPr>
            <a:r>
              <a:rPr lang="fr-FR" sz="1600" dirty="0"/>
              <a:t>Briefing &amp; Pack de mise en œuvre</a:t>
            </a:r>
            <a:endParaRPr lang="en-GB" sz="1600" dirty="0"/>
          </a:p>
          <a:p>
            <a:pPr marL="985838" lvl="1" indent="-312738">
              <a:buFont typeface="Wingdings" pitchFamily="2" charset="2"/>
              <a:buChar char="Ø"/>
            </a:pPr>
            <a:r>
              <a:rPr lang="en-GB" sz="1600" dirty="0"/>
              <a:t>Résumé de 25 pages</a:t>
            </a:r>
          </a:p>
          <a:p>
            <a:pPr marL="985838" lvl="1" indent="-312738">
              <a:buFont typeface="Wingdings" pitchFamily="2" charset="2"/>
              <a:buChar char="Ø"/>
            </a:pPr>
            <a:r>
              <a:rPr lang="en-GB" sz="1600" dirty="0" err="1"/>
              <a:t>Cours</a:t>
            </a:r>
            <a:r>
              <a:rPr lang="en-GB" sz="1600" dirty="0"/>
              <a:t> </a:t>
            </a:r>
            <a:r>
              <a:rPr lang="en-GB" sz="1600" dirty="0" err="1"/>
              <a:t>en</a:t>
            </a:r>
            <a:r>
              <a:rPr lang="en-GB" sz="1600" dirty="0"/>
              <a:t> </a:t>
            </a:r>
            <a:r>
              <a:rPr lang="en-GB" sz="1600" dirty="0" err="1"/>
              <a:t>ligne</a:t>
            </a:r>
            <a:endParaRPr lang="en-GB" sz="1600" dirty="0"/>
          </a:p>
          <a:p>
            <a:pPr marL="985838" lvl="1" indent="-312738">
              <a:buFont typeface="Wingdings" pitchFamily="2" charset="2"/>
              <a:buChar char="Ø"/>
            </a:pPr>
            <a:r>
              <a:rPr lang="en-GB" sz="1600" dirty="0"/>
              <a:t>YouTube videos</a:t>
            </a:r>
          </a:p>
          <a:p>
            <a:pPr marL="985838" lvl="1" indent="-312738">
              <a:buFont typeface="Wingdings" pitchFamily="2" charset="2"/>
              <a:buChar char="Ø"/>
            </a:pPr>
            <a:r>
              <a:rPr lang="fr-FR" sz="1600" dirty="0"/>
              <a:t>Une galerie de standards illustrés</a:t>
            </a:r>
            <a:endParaRPr lang="en-GB" sz="1600" dirty="0"/>
          </a:p>
          <a:p>
            <a:pPr marL="9525" lvl="1" indent="0">
              <a:spcBef>
                <a:spcPts val="1200"/>
              </a:spcBef>
              <a:buNone/>
              <a:tabLst>
                <a:tab pos="703263" algn="l"/>
              </a:tabLst>
            </a:pPr>
            <a:r>
              <a:rPr lang="en-GB" sz="2000" dirty="0">
                <a:solidFill>
                  <a:srgbClr val="00B0F0"/>
                </a:solidFill>
              </a:rPr>
              <a:t>	👉</a:t>
            </a:r>
            <a:r>
              <a:rPr lang="en-GB" sz="1600" dirty="0">
                <a:solidFill>
                  <a:srgbClr val="00B0F0"/>
                </a:solidFill>
              </a:rPr>
              <a:t>  </a:t>
            </a:r>
            <a:r>
              <a:rPr lang="en-GB" sz="1600" dirty="0">
                <a:solidFill>
                  <a:srgbClr val="00B0F0"/>
                </a:solidFill>
                <a:hlinkClick r:id="rId3"/>
              </a:rPr>
              <a:t>www.AllianceCPHA.org</a:t>
            </a:r>
            <a:endParaRPr lang="en-GB" sz="1600" dirty="0">
              <a:solidFill>
                <a:srgbClr val="00B0F0"/>
              </a:solidFill>
            </a:endParaRPr>
          </a:p>
          <a:p>
            <a:pPr marL="9525" lvl="1" indent="0">
              <a:spcBef>
                <a:spcPts val="1200"/>
              </a:spcBef>
              <a:buNone/>
              <a:tabLst>
                <a:tab pos="703263" algn="l"/>
              </a:tabLst>
            </a:pPr>
            <a:r>
              <a:rPr lang="fr-FR" sz="2400" dirty="0"/>
              <a:t>Sur le site du</a:t>
            </a:r>
            <a:r>
              <a:rPr lang="en-GB" sz="2400" dirty="0"/>
              <a:t> </a:t>
            </a:r>
            <a:r>
              <a:rPr lang="en-GB" sz="2400" dirty="0" err="1"/>
              <a:t>Partenariat</a:t>
            </a:r>
            <a:r>
              <a:rPr lang="en-GB" sz="2400" dirty="0"/>
              <a:t> pour les </a:t>
            </a:r>
            <a:r>
              <a:rPr lang="en-GB" sz="2400"/>
              <a:t>normes</a:t>
            </a:r>
            <a:r>
              <a:rPr lang="en-GB" sz="2400" dirty="0"/>
              <a:t> </a:t>
            </a:r>
            <a:r>
              <a:rPr lang="en-GB" sz="2400" dirty="0" err="1"/>
              <a:t>humanitaires</a:t>
            </a:r>
            <a:endParaRPr lang="en-GB" sz="2400" dirty="0"/>
          </a:p>
          <a:p>
            <a:pPr marL="295275" lvl="1" indent="-285750">
              <a:spcBef>
                <a:spcPts val="1200"/>
              </a:spcBef>
              <a:tabLst>
                <a:tab pos="703263" algn="l"/>
              </a:tabLst>
            </a:pPr>
            <a:r>
              <a:rPr lang="en-GB" sz="1600" dirty="0"/>
              <a:t>HSP Applications pour telephones et </a:t>
            </a:r>
            <a:r>
              <a:rPr lang="en-GB" sz="1600" dirty="0" err="1"/>
              <a:t>tablettes</a:t>
            </a:r>
            <a:endParaRPr lang="en-GB" sz="1600" dirty="0"/>
          </a:p>
          <a:p>
            <a:pPr marL="0" indent="0">
              <a:spcBef>
                <a:spcPts val="1200"/>
              </a:spcBef>
              <a:buSzPts val="2800"/>
              <a:buNone/>
              <a:tabLst>
                <a:tab pos="663575" algn="l"/>
              </a:tabLst>
            </a:pPr>
            <a:r>
              <a:rPr lang="en-GB" sz="1600" dirty="0">
                <a:solidFill>
                  <a:srgbClr val="00B0F0"/>
                </a:solidFill>
              </a:rPr>
              <a:t>	</a:t>
            </a:r>
            <a:r>
              <a:rPr lang="en-GB" sz="2000" dirty="0">
                <a:solidFill>
                  <a:srgbClr val="00B0F0"/>
                </a:solidFill>
              </a:rPr>
              <a:t>👉</a:t>
            </a:r>
            <a:r>
              <a:rPr lang="en-GB" sz="1600" dirty="0">
                <a:solidFill>
                  <a:srgbClr val="00B0F0"/>
                </a:solidFill>
              </a:rPr>
              <a:t>  www.HumanitarianStandardsPartnership.org</a:t>
            </a:r>
          </a:p>
          <a:p>
            <a:pPr marL="0" lvl="0" indent="0" algn="l" rtl="0">
              <a:lnSpc>
                <a:spcPct val="90000"/>
              </a:lnSpc>
              <a:spcBef>
                <a:spcPts val="1000"/>
              </a:spcBef>
              <a:spcAft>
                <a:spcPts val="0"/>
              </a:spcAft>
              <a:buSzPts val="2800"/>
              <a:buNone/>
            </a:pPr>
            <a:endParaRPr lang="en-GB" sz="1600" dirty="0"/>
          </a:p>
        </p:txBody>
      </p:sp>
      <p:pic>
        <p:nvPicPr>
          <p:cNvPr id="471" name="Google Shape;471;p25"/>
          <p:cNvPicPr preferRelativeResize="0"/>
          <p:nvPr/>
        </p:nvPicPr>
        <p:blipFill>
          <a:blip r:embed="rId4">
            <a:extLst>
              <a:ext uri="{28A0092B-C50C-407E-A947-70E740481C1C}">
                <a14:useLocalDpi xmlns:a14="http://schemas.microsoft.com/office/drawing/2010/main" val="0"/>
              </a:ext>
            </a:extLst>
          </a:blip>
          <a:stretch/>
        </p:blipFill>
        <p:spPr>
          <a:xfrm>
            <a:off x="9535849" y="5258587"/>
            <a:ext cx="1400375" cy="1416533"/>
          </a:xfrm>
          <a:prstGeom prst="rect">
            <a:avLst/>
          </a:prstGeom>
          <a:noFill/>
          <a:ln>
            <a:noFill/>
          </a:ln>
        </p:spPr>
      </p:pic>
      <p:pic>
        <p:nvPicPr>
          <p:cNvPr id="8" name="Image 6">
            <a:extLst>
              <a:ext uri="{FF2B5EF4-FFF2-40B4-BE49-F238E27FC236}">
                <a16:creationId xmlns:a16="http://schemas.microsoft.com/office/drawing/2014/main" id="{1C868B68-BBF2-169C-E237-1C0286216D35}"/>
              </a:ext>
            </a:extLst>
          </p:cNvPr>
          <p:cNvPicPr>
            <a:picLocks noChangeAspect="1"/>
          </p:cNvPicPr>
          <p:nvPr/>
        </p:nvPicPr>
        <p:blipFill>
          <a:blip r:embed="rId5"/>
          <a:stretch>
            <a:fillRect/>
          </a:stretch>
        </p:blipFill>
        <p:spPr>
          <a:xfrm rot="822444">
            <a:off x="6375187" y="1261421"/>
            <a:ext cx="1705541" cy="2371118"/>
          </a:xfrm>
          <a:prstGeom prst="rect">
            <a:avLst/>
          </a:prstGeom>
        </p:spPr>
      </p:pic>
      <p:pic>
        <p:nvPicPr>
          <p:cNvPr id="2" name="Google Shape;206;g145e159448a_0_0">
            <a:extLst>
              <a:ext uri="{FF2B5EF4-FFF2-40B4-BE49-F238E27FC236}">
                <a16:creationId xmlns:a16="http://schemas.microsoft.com/office/drawing/2014/main" id="{A64FD376-F935-5F7E-9FAD-AD7B5A5E3D02}"/>
              </a:ext>
            </a:extLst>
          </p:cNvPr>
          <p:cNvPicPr preferRelativeResize="0"/>
          <p:nvPr/>
        </p:nvPicPr>
        <p:blipFill>
          <a:blip r:embed="rId6">
            <a:alphaModFix/>
          </a:blip>
          <a:stretch>
            <a:fillRect/>
          </a:stretch>
        </p:blipFill>
        <p:spPr>
          <a:xfrm>
            <a:off x="9433096" y="2696095"/>
            <a:ext cx="3103774" cy="2410162"/>
          </a:xfrm>
          <a:prstGeom prst="rect">
            <a:avLst/>
          </a:prstGeom>
          <a:noFill/>
          <a:ln>
            <a:noFill/>
          </a:ln>
        </p:spPr>
      </p:pic>
    </p:spTree>
    <p:extLst>
      <p:ext uri="{BB962C8B-B14F-4D97-AF65-F5344CB8AC3E}">
        <p14:creationId xmlns:p14="http://schemas.microsoft.com/office/powerpoint/2010/main" val="2779804150"/>
      </p:ext>
    </p:extLst>
  </p:cSld>
  <p:clrMapOvr>
    <a:masterClrMapping/>
  </p:clrMapOvr>
</p:sld>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1619</TotalTime>
  <Words>3388</Words>
  <Application>Microsoft Office PowerPoint</Application>
  <PresentationFormat>Widescreen</PresentationFormat>
  <Paragraphs>213</Paragraphs>
  <Slides>9</Slides>
  <Notes>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vt:i4>
      </vt:variant>
    </vt:vector>
  </HeadingPairs>
  <TitlesOfParts>
    <vt:vector size="20" baseType="lpstr">
      <vt:lpstr>HelveticaNeue-Roman-Identity-H</vt:lpstr>
      <vt:lpstr>Helvetica Neue</vt:lpstr>
      <vt:lpstr>CMSY9</vt:lpstr>
      <vt:lpstr>Arial</vt:lpstr>
      <vt:lpstr>Symbol</vt:lpstr>
      <vt:lpstr>Ink Free</vt:lpstr>
      <vt:lpstr>Calibri</vt:lpstr>
      <vt:lpstr>HelveticaNeue-Light-Identity-H</vt:lpstr>
      <vt:lpstr>Wingdings</vt:lpstr>
      <vt:lpstr>Times New Roman</vt:lpstr>
      <vt:lpstr>Office Theme</vt:lpstr>
      <vt:lpstr>Standards Minimums pour la Protection de l’Enfance dans l’Action Humanitaire. - SMPE -</vt:lpstr>
      <vt:lpstr>But des Standards </vt:lpstr>
      <vt:lpstr>PowerPoint Presentation</vt:lpstr>
      <vt:lpstr>Travailler Ensemble</vt:lpstr>
      <vt:lpstr>Intro Générale au Standard 26</vt:lpstr>
      <vt:lpstr>Actions Conjointes</vt:lpstr>
      <vt:lpstr>Résumé des sujets de formation possible</vt:lpstr>
      <vt:lpstr>Exemples de la Région</vt:lpstr>
      <vt:lpstr>Vous avez besoin de plus que  la version papier?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Colleen Fitzgerald</dc:creator>
  <cp:lastModifiedBy>Joanna Wedge</cp:lastModifiedBy>
  <cp:revision>226</cp:revision>
  <dcterms:created xsi:type="dcterms:W3CDTF">2017-12-20T18:51:03Z</dcterms:created>
  <dcterms:modified xsi:type="dcterms:W3CDTF">2022-12-06T05:56:43Z</dcterms:modified>
</cp:coreProperties>
</file>